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 id="2147483686" r:id="rId5"/>
  </p:sldMasterIdLst>
  <p:notesMasterIdLst>
    <p:notesMasterId r:id="rId9"/>
  </p:notesMasterIdLst>
  <p:sldIdLst>
    <p:sldId id="258" r:id="rId6"/>
    <p:sldId id="261"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77CE3C-DE0D-AE20-6C80-FACF41458F1A}" name="Federica Caraci" initials="FC" userId="S::itu0758c@amway.com::4345f9da-f753-42fe-9cbf-027ef4abfea7" providerId="AD"/>
  <p188:author id="{2D874D3E-8E08-2660-56FC-E1C888161E0E}" name="Adriana Mayuli Tapia" initials="AT" userId="S::esu07j3l@amway.com::851290e9-4e8c-45c7-9eee-6d175c8dfb60" providerId="AD"/>
  <p188:author id="{84220265-C4B1-76F1-A4BA-539565A170BC}" name="Alena Tanaseychuk" initials="AT" userId="S::DEU06DV8@amway.com::5c5026f2-acbd-43d2-875f-042e6a259a2e" providerId="AD"/>
  <p188:author id="{B29B076D-08B9-CAAB-7F97-4B2F80D1A3A4}" name="XR Z" initials="XZ" userId="312ae9c12a25b836" providerId="Windows Live"/>
  <p188:author id="{A7D10F74-5920-7ABF-FD03-5F55B02F148F}" name="Alena Tanaseychuk" initials="AT" userId="S::deu06dv8@amway.com::5c5026f2-acbd-43d2-875f-042e6a259a2e" providerId="AD"/>
  <p188:author id="{E0C65489-09E2-7515-ED4A-4685D4038362}" name="Irina Zakaljapina" initials="IZ" userId="S::DEUIZAKA@amway.com::b52b55c5-11d5-4e5b-8f02-82c3aceeedd7" providerId="AD"/>
  <p188:author id="{47A9989D-8FE2-5460-F6E3-2AA62AA92F40}" name="Ahmed Shehata" initials="AS" userId="S::DEU0790Q@amway.com::8ff047c9-f602-4b2b-901f-e4e2ab41ced7" providerId="AD"/>
  <p188:author id="{3538A1A6-1DCC-3E9C-06E3-8A01934216FC}" name="Victoria Gorczyca" initials="" userId="S::plujkp8@amway.com::8e66b00f-7f20-43c9-9751-b01598888fa6" providerId="AD"/>
  <p188:author id="{284C41AD-A33C-6EF6-8C05-DD54A4D12475}" name="Irina Zakaljapina" initials="IZ" userId="S::deuizaka@amway.com::b52b55c5-11d5-4e5b-8f02-82c3aceeedd7" providerId="AD"/>
  <p188:author id="{00518BCE-9D7C-F879-CDCC-FD98ADA7A6DA}" name="Federica Caraci" initials="FC" userId="S::ITU0758C@amway.com::4345f9da-f753-42fe-9cbf-027ef4abfea7" providerId="AD"/>
  <p188:author id="{ADD6BAD8-0DBA-8F12-B892-8D6132D31B09}" name="Wojciech Fortuna" initials="WF" userId="S::wfortuna@grupa3.com.pl::50cdf3a5-9bee-484e-ad61-04e4f5ae3520" providerId="AD"/>
  <p188:author id="{F77428E3-3700-FBE4-47C6-00385DDCCB81}" name="Valentina Beshevishka" initials="VB" userId="S::esu07ftl@Amway.com::13b4b526-db02-4424-bbfc-9539a33ccc4e" providerId="AD"/>
  <p188:author id="{2931E7F7-800D-469F-762F-10E0851511E7}" name="Muna Mohsin" initials="MM" userId="S::DEUMMOHS@amway.com::2c385321-6c22-40d5-9be4-2cb783dfe68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A8FB2"/>
    <a:srgbClr val="6B737B"/>
    <a:srgbClr val="6FB2CE"/>
    <a:srgbClr val="0D7D86"/>
    <a:srgbClr val="438F52"/>
    <a:srgbClr val="2C2C2C"/>
    <a:srgbClr val="438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0A1B5D5-9B99-4C35-A422-299274C87663}" styleName="Styl pośredni 1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93" autoAdjust="0"/>
    <p:restoredTop sz="94660"/>
  </p:normalViewPr>
  <p:slideViewPr>
    <p:cSldViewPr snapToGrid="0">
      <p:cViewPr>
        <p:scale>
          <a:sx n="125" d="100"/>
          <a:sy n="125" d="100"/>
        </p:scale>
        <p:origin x="1926" y="5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B7E5D9-19C8-4A01-B7F1-06AED4BA339B}" type="datetimeFigureOut">
              <a:rPr lang="en-US" smtClean="0"/>
              <a:t>5/28/2024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1259AF-60E9-4D0B-AE98-2D20DA853586}" type="slidenum">
              <a:rPr lang="en-US" smtClean="0"/>
              <a:t>‹#›</a:t>
            </a:fld>
            <a:endParaRPr lang="en-US"/>
          </a:p>
        </p:txBody>
      </p:sp>
    </p:spTree>
    <p:extLst>
      <p:ext uri="{BB962C8B-B14F-4D97-AF65-F5344CB8AC3E}">
        <p14:creationId xmlns:p14="http://schemas.microsoft.com/office/powerpoint/2010/main" val="377339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4.emf"/><Relationship Id="rId4" Type="http://schemas.openxmlformats.org/officeDocument/2006/relationships/oleObject" Target="../embeddings/oleObject1.bin"/></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14.emf"/><Relationship Id="rId4" Type="http://schemas.openxmlformats.org/officeDocument/2006/relationships/oleObject" Target="../embeddings/oleObject2.bin"/></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xml"/><Relationship Id="rId4" Type="http://schemas.openxmlformats.org/officeDocument/2006/relationships/image" Target="../media/image16.emf"/></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155.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156.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157.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158.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159.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2.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2.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2.xml"/></Relationships>
</file>

<file path=ppt/slideLayouts/_rels/slideLayout173.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2.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2.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2.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2.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2.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188.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19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0.png"/><Relationship Id="rId1" Type="http://schemas.openxmlformats.org/officeDocument/2006/relationships/slideMaster" Target="../slideMasters/slideMaster2.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2.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2.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2.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2.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Master" Target="../slideMasters/slideMaster2.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2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2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9.png"/><Relationship Id="rId1" Type="http://schemas.openxmlformats.org/officeDocument/2006/relationships/slideMaster" Target="../slideMasters/slideMaster2.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7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0B4E75-2BD0-727F-D46A-3748A4A097E9}"/>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BE0129D9-211E-19BE-E297-F622249D07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Symbol zastępczy daty 3">
            <a:extLst>
              <a:ext uri="{FF2B5EF4-FFF2-40B4-BE49-F238E27FC236}">
                <a16:creationId xmlns:a16="http://schemas.microsoft.com/office/drawing/2014/main" id="{568D5780-9EBD-5617-887C-3C8BFFB4B9CE}"/>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5" name="Symbol zastępczy stopki 4">
            <a:extLst>
              <a:ext uri="{FF2B5EF4-FFF2-40B4-BE49-F238E27FC236}">
                <a16:creationId xmlns:a16="http://schemas.microsoft.com/office/drawing/2014/main" id="{F5BDE874-DDFE-27DA-698B-26539E2EB2C5}"/>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4E008E2-FB1E-831F-E779-83FEEEDD1A62}"/>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3422102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E47984-D512-14A4-0284-50A726B1642B}"/>
              </a:ext>
            </a:extLst>
          </p:cNvPr>
          <p:cNvSpPr>
            <a:spLocks noGrp="1"/>
          </p:cNvSpPr>
          <p:nvPr>
            <p:ph type="title"/>
          </p:nvPr>
        </p:nvSpPr>
        <p:spPr/>
        <p:txBody>
          <a:bodyPr/>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206BDDE9-C81C-AE56-C953-E72943AACAF0}"/>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5803D0E4-BED0-2C29-8233-8984D2827F6E}"/>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5" name="Symbol zastępczy stopki 4">
            <a:extLst>
              <a:ext uri="{FF2B5EF4-FFF2-40B4-BE49-F238E27FC236}">
                <a16:creationId xmlns:a16="http://schemas.microsoft.com/office/drawing/2014/main" id="{DC8EF957-DF12-11D2-1C20-7FDA0EF26C3F}"/>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E1A6F6B-FD19-B516-32B5-4CB70B48349D}"/>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0912169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353884AD-2088-674C-98FC-C2EBE6D71A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2" name="Picture 11">
            <a:extLst>
              <a:ext uri="{FF2B5EF4-FFF2-40B4-BE49-F238E27FC236}">
                <a16:creationId xmlns:a16="http://schemas.microsoft.com/office/drawing/2014/main" id="{C2FCF1BC-EBD6-C74B-A269-9FF7CB00863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478288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CA28149F-4088-D04C-95AF-0C05FC7555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EFF595AC-A97B-F049-9759-56E53DF87E9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3448056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0660C43B-1C19-8B4A-9767-3D334509BB0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8CFD7746-A42A-C445-A68F-34815CD39F8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9866550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2" name="Picture 11">
            <a:extLst>
              <a:ext uri="{FF2B5EF4-FFF2-40B4-BE49-F238E27FC236}">
                <a16:creationId xmlns:a16="http://schemas.microsoft.com/office/drawing/2014/main" id="{066CDA5F-9B40-3446-8F11-9B08A670FD96}"/>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9571994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6386260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2805146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320625251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4" name="Picture 13">
            <a:extLst>
              <a:ext uri="{FF2B5EF4-FFF2-40B4-BE49-F238E27FC236}">
                <a16:creationId xmlns:a16="http://schemas.microsoft.com/office/drawing/2014/main" id="{44B2DD84-C338-704B-8B21-658121F27DC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ACC5452E-1CC5-5047-A199-A75FEEB4894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63317669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6" name="Picture 15">
            <a:extLst>
              <a:ext uri="{FF2B5EF4-FFF2-40B4-BE49-F238E27FC236}">
                <a16:creationId xmlns:a16="http://schemas.microsoft.com/office/drawing/2014/main" id="{B40271E6-CB49-C44E-B70A-321F39BBF35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DE3E4373-09B7-2541-B854-F70B89F1FF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27865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3" name="Picture 12">
            <a:extLst>
              <a:ext uri="{FF2B5EF4-FFF2-40B4-BE49-F238E27FC236}">
                <a16:creationId xmlns:a16="http://schemas.microsoft.com/office/drawing/2014/main" id="{D96CCBD6-16ED-9845-A259-D3ED75ADF5F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4" name="Picture 13">
            <a:extLst>
              <a:ext uri="{FF2B5EF4-FFF2-40B4-BE49-F238E27FC236}">
                <a16:creationId xmlns:a16="http://schemas.microsoft.com/office/drawing/2014/main" id="{F8C88F6A-FA8E-3641-9335-655B22A9E1D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530407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4A30FD93-A7B4-8C10-1A97-86EB2C749650}"/>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FAC93A12-DF95-F072-1EBF-BFF5571E02CA}"/>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36B3543F-E5C1-3869-7DA7-EC2E4D9275EA}"/>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5" name="Symbol zastępczy stopki 4">
            <a:extLst>
              <a:ext uri="{FF2B5EF4-FFF2-40B4-BE49-F238E27FC236}">
                <a16:creationId xmlns:a16="http://schemas.microsoft.com/office/drawing/2014/main" id="{A5DB5953-593A-A44B-97E9-59A85D858BDA}"/>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18EE07EF-9613-F0F2-EE15-2A06E0D9EC8E}"/>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83644998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marR="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5" name="Picture 14">
            <a:extLst>
              <a:ext uri="{FF2B5EF4-FFF2-40B4-BE49-F238E27FC236}">
                <a16:creationId xmlns:a16="http://schemas.microsoft.com/office/drawing/2014/main" id="{E19DC535-D288-2B49-8B21-310DEAF5671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42ACA1C8-F4AC-1E4B-99BE-6D1350429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8789194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554764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304391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875BC324-5347-2F46-BF8A-B852BA5E438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D88ED1FE-F137-C347-9574-CB7A090AEA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892349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C3190B2-1255-AC42-99B3-56C4A4F264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9FBEB192-662C-1141-AF2F-60F4BECABA0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40838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471769AB-DF25-6B48-A19F-4E63C987087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C06CAC0E-F05C-2040-888B-BDE45E5A4A8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595745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A11535D5-D94F-054E-AA7F-58F7782819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EFEE191A-815F-A845-A5A1-0D1CE8643CE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237097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F48BFD1-6772-4547-A659-BD497134A2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817EE772-CF7B-DD42-B47E-E804E052CA3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622033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1527438"/>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9CFA67BA-B9CB-7748-A114-F948DBAFEDEB}"/>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740141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1" y="6356352"/>
            <a:ext cx="2743200" cy="365125"/>
          </a:xfrm>
          <a:prstGeom prst="rect">
            <a:avLst/>
          </a:prstGeom>
        </p:spPr>
        <p:txBody>
          <a:bodyPr/>
          <a:lstStyle/>
          <a:p>
            <a:endParaRPr lang="en-US"/>
          </a:p>
        </p:txBody>
      </p:sp>
      <p:sp>
        <p:nvSpPr>
          <p:cNvPr id="3" name="Footer Placeholder 2"/>
          <p:cNvSpPr>
            <a:spLocks noGrp="1"/>
          </p:cNvSpPr>
          <p:nvPr>
            <p:ph type="ftr" sz="quarter" idx="11"/>
          </p:nvPr>
        </p:nvSpPr>
        <p:spPr>
          <a:xfrm>
            <a:off x="4038601" y="6356352"/>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F7A16647-F748-7A49-974B-04B3BB5AD19B}"/>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Classic</a:t>
            </a:r>
          </a:p>
        </p:txBody>
      </p:sp>
    </p:spTree>
    <p:extLst>
      <p:ext uri="{BB962C8B-B14F-4D97-AF65-F5344CB8AC3E}">
        <p14:creationId xmlns:p14="http://schemas.microsoft.com/office/powerpoint/2010/main" val="6832009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6BD4B08-CCFA-5141-9300-06CE7C85A26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4193685864"/>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BAAF10AB-B700-5642-81B1-CB36444B800D}"/>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3142453087"/>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167416BC-E4CA-CE4F-967C-3714CC749CE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58905934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5" y="0"/>
            <a:ext cx="609600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4" y="0"/>
            <a:ext cx="6096001"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2"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3" y="3957870"/>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376517337"/>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2_Titl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63297" y="402335"/>
            <a:ext cx="11253216" cy="411480"/>
          </a:xfrm>
          <a:prstGeom prst="rect">
            <a:avLst/>
          </a:prstGeom>
        </p:spPr>
        <p:txBody>
          <a:bodyPr vert="horz" lIns="0" tIns="0" rIns="0" bIns="0" rtlCol="0" anchor="t">
            <a:noAutofit/>
          </a:bodyPr>
          <a:lstStyle>
            <a:lvl1pPr>
              <a:defRPr sz="2667"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108" indent="0">
              <a:buFontTx/>
              <a:buNone/>
              <a:defRPr>
                <a:solidFill>
                  <a:schemeClr val="accent3"/>
                </a:solidFill>
              </a:defRPr>
            </a:lvl2pPr>
            <a:lvl3pPr marL="404217" indent="0">
              <a:buFontTx/>
              <a:buNone/>
              <a:defRPr>
                <a:solidFill>
                  <a:schemeClr val="accent3"/>
                </a:solidFill>
              </a:defRPr>
            </a:lvl3pPr>
            <a:lvl4pPr marL="606325" indent="0">
              <a:buFontTx/>
              <a:buNone/>
              <a:defRPr>
                <a:solidFill>
                  <a:schemeClr val="accent3"/>
                </a:solidFill>
              </a:defRPr>
            </a:lvl4pPr>
            <a:lvl5pPr marL="821654" indent="0">
              <a:buFontTx/>
              <a:buNone/>
              <a:defRPr>
                <a:solidFill>
                  <a:schemeClr val="accent3"/>
                </a:solidFill>
              </a:defRPr>
            </a:lvl5pPr>
          </a:lstStyle>
          <a:p>
            <a:pPr lvl="0"/>
            <a:r>
              <a:rPr lang="en-US"/>
              <a:t>Click to add subtitle</a:t>
            </a:r>
          </a:p>
        </p:txBody>
      </p:sp>
      <p:pic>
        <p:nvPicPr>
          <p:cNvPr id="8" name="Picture 7">
            <a:extLst>
              <a:ext uri="{FF2B5EF4-FFF2-40B4-BE49-F238E27FC236}">
                <a16:creationId xmlns:a16="http://schemas.microsoft.com/office/drawing/2014/main" id="{7B481B1D-DBA6-4977-856F-E671813902B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69441585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3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1"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198" b="1"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3198"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062" indent="0">
              <a:buFontTx/>
              <a:buNone/>
              <a:defRPr>
                <a:solidFill>
                  <a:schemeClr val="accent3"/>
                </a:solidFill>
              </a:defRPr>
            </a:lvl2pPr>
            <a:lvl3pPr marL="404126" indent="0">
              <a:buFontTx/>
              <a:buNone/>
              <a:defRPr>
                <a:solidFill>
                  <a:schemeClr val="accent3"/>
                </a:solidFill>
              </a:defRPr>
            </a:lvl3pPr>
            <a:lvl4pPr marL="606188" indent="0">
              <a:buFontTx/>
              <a:buNone/>
              <a:defRPr>
                <a:solidFill>
                  <a:schemeClr val="accent3"/>
                </a:solidFill>
              </a:defRPr>
            </a:lvl4pPr>
            <a:lvl5pPr marL="821470" indent="0">
              <a:buFontTx/>
              <a:buNone/>
              <a:defRPr>
                <a:solidFill>
                  <a:schemeClr val="accent3"/>
                </a:solidFill>
              </a:defRPr>
            </a:lvl5pPr>
          </a:lstStyle>
          <a:p>
            <a:pPr lvl="0"/>
            <a:r>
              <a:rPr lang="en-US"/>
              <a:t>Click to add subtitle</a:t>
            </a:r>
          </a:p>
        </p:txBody>
      </p:sp>
      <p:sp>
        <p:nvSpPr>
          <p:cNvPr id="8" name="TextBox 7">
            <a:extLst>
              <a:ext uri="{FF2B5EF4-FFF2-40B4-BE49-F238E27FC236}">
                <a16:creationId xmlns:a16="http://schemas.microsoft.com/office/drawing/2014/main" id="{2868EFA7-9901-9148-9FCA-CE39326172DC}"/>
              </a:ext>
            </a:extLst>
          </p:cNvPr>
          <p:cNvSpPr txBox="1"/>
          <p:nvPr userDrawn="1"/>
        </p:nvSpPr>
        <p:spPr>
          <a:xfrm>
            <a:off x="11106924" y="6515105"/>
            <a:ext cx="381000" cy="138499"/>
          </a:xfrm>
          <a:prstGeom prst="rect">
            <a:avLst/>
          </a:prstGeom>
          <a:noFill/>
        </p:spPr>
        <p:txBody>
          <a:bodyPr wrap="square" lIns="0" tIns="0" rIns="0" bIns="0" rtlCol="0" anchor="b">
            <a:spAutoFit/>
          </a:bodyPr>
          <a:lstStyle/>
          <a:p>
            <a:pPr marL="0" marR="0" lvl="0" indent="0" algn="r" defTabSz="914172" rtl="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1200" cap="none" spc="0" normalizeH="0" baseline="0" noProof="0" smtClean="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rPr>
              <a:pPr marL="0" marR="0" lvl="0" indent="0" algn="r" defTabSz="91417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39424537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2419190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110426898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335667728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4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90"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90"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3"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172" rtl="0" eaLnBrk="1" fontAlgn="auto" latinLnBrk="0" hangingPunct="1">
              <a:lnSpc>
                <a:spcPct val="100000"/>
              </a:lnSpc>
              <a:spcBef>
                <a:spcPts val="0"/>
              </a:spcBef>
              <a:spcAft>
                <a:spcPts val="0"/>
              </a:spcAft>
              <a:buClrTx/>
              <a:buSzTx/>
              <a:buFontTx/>
              <a:buNone/>
              <a:tabLst/>
              <a:defRPr/>
            </a:pPr>
            <a:endParaRPr kumimoji="0" lang="en-US" sz="2399" b="1"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2399"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050">
                <a:solidFill>
                  <a:schemeClr val="tx1"/>
                </a:solidFill>
                <a:latin typeface="Arial" panose="020B0604020202020204" pitchFamily="34" charset="0"/>
                <a:cs typeface="Arial" panose="020B0604020202020204" pitchFamily="34" charset="0"/>
              </a:defRPr>
            </a:lvl1pPr>
            <a:lvl2pPr marL="151546" indent="0">
              <a:buFontTx/>
              <a:buNone/>
              <a:defRPr>
                <a:solidFill>
                  <a:schemeClr val="accent3"/>
                </a:solidFill>
              </a:defRPr>
            </a:lvl2pPr>
            <a:lvl3pPr marL="303094" indent="0">
              <a:buFontTx/>
              <a:buNone/>
              <a:defRPr>
                <a:solidFill>
                  <a:schemeClr val="accent3"/>
                </a:solidFill>
              </a:defRPr>
            </a:lvl3pPr>
            <a:lvl4pPr marL="454641" indent="0">
              <a:buFontTx/>
              <a:buNone/>
              <a:defRPr>
                <a:solidFill>
                  <a:schemeClr val="accent3"/>
                </a:solidFill>
              </a:defRPr>
            </a:lvl4pPr>
            <a:lvl5pPr marL="616102" indent="0">
              <a:buFontTx/>
              <a:buNone/>
              <a:defRPr>
                <a:solidFill>
                  <a:schemeClr val="accent3"/>
                </a:solidFill>
              </a:defRPr>
            </a:lvl5pPr>
          </a:lstStyle>
          <a:p>
            <a:pPr lvl="0"/>
            <a:r>
              <a:rPr lang="en-US"/>
              <a:t>Click to add subtitle</a:t>
            </a:r>
          </a:p>
        </p:txBody>
      </p:sp>
      <p:sp>
        <p:nvSpPr>
          <p:cNvPr id="6" name="Slide Number Placeholder 3">
            <a:extLst>
              <a:ext uri="{FF2B5EF4-FFF2-40B4-BE49-F238E27FC236}">
                <a16:creationId xmlns:a16="http://schemas.microsoft.com/office/drawing/2014/main" id="{7571C5F0-0AFA-4405-B268-4DDB68631A7A}"/>
              </a:ext>
            </a:extLst>
          </p:cNvPr>
          <p:cNvSpPr>
            <a:spLocks noGrp="1"/>
          </p:cNvSpPr>
          <p:nvPr>
            <p:ph type="sldNum" sz="quarter" idx="4"/>
          </p:nvPr>
        </p:nvSpPr>
        <p:spPr>
          <a:xfrm>
            <a:off x="11460418" y="6355085"/>
            <a:ext cx="344799" cy="283153"/>
          </a:xfrm>
          <a:prstGeom prst="rect">
            <a:avLst/>
          </a:prstGeom>
        </p:spPr>
        <p:txBody>
          <a:bodyPr/>
          <a:lstStyle>
            <a:lvl1pPr>
              <a:defRPr lang="en-US" sz="600" kern="1200" smtClean="0">
                <a:solidFill>
                  <a:srgbClr val="2C2C2C"/>
                </a:solidFill>
                <a:latin typeface="Arial" panose="020B0604020202020204" pitchFamily="34" charset="0"/>
                <a:ea typeface="+mn-ea"/>
                <a:cs typeface="Arial" panose="020B0604020202020204" pitchFamily="34" charset="0"/>
              </a:defRPr>
            </a:lvl1pPr>
          </a:lstStyle>
          <a:p>
            <a:pPr algn="l" defTabSz="914172">
              <a:defRPr/>
            </a:pPr>
            <a:fld id="{BD5B6BAD-5F5D-3E4C-BAD0-B011452885A9}" type="slidenum">
              <a:rPr lang="en-US" smtClean="0"/>
              <a:pPr algn="l" defTabSz="914172">
                <a:defRPr/>
              </a:pPr>
              <a:t>‹#›</a:t>
            </a:fld>
            <a:endParaRPr lang="en-US"/>
          </a:p>
        </p:txBody>
      </p:sp>
    </p:spTree>
    <p:extLst>
      <p:ext uri="{BB962C8B-B14F-4D97-AF65-F5344CB8AC3E}">
        <p14:creationId xmlns:p14="http://schemas.microsoft.com/office/powerpoint/2010/main" val="518926237"/>
      </p:ext>
    </p:extLst>
  </p:cSld>
  <p:clrMapOvr>
    <a:masterClrMapping/>
  </p:clrMapOvr>
  <p:extLst>
    <p:ext uri="{DCECCB84-F9BA-43D5-87BE-67443E8EF086}">
      <p15:sldGuideLst xmlns:p15="http://schemas.microsoft.com/office/powerpoint/2012/main">
        <p15:guide id="1" orient="horz" pos="2160">
          <p15:clr>
            <a:srgbClr val="FBAE40"/>
          </p15:clr>
        </p15:guide>
        <p15:guide id="2" pos="5119">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0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0769639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D. 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name="think-cell Slide" r:id="rId3" imgW="352" imgH="355" progId="TCLayout.ActiveDocument.1">
                  <p:embed/>
                </p:oleObj>
              </mc:Choice>
              <mc:Fallback>
                <p:oleObj name="think-cell Slide" r:id="rId3" imgW="352" imgH="355" progId="TCLayout.ActiveDocument.1">
                  <p:embed/>
                  <p:pic>
                    <p:nvPicPr>
                      <p:cNvPr id="2" name="Object 1" hidden="1"/>
                      <p:cNvPicPr/>
                      <p:nvPr/>
                    </p:nvPicPr>
                    <p:blipFill>
                      <a:blip r:embed="rId4"/>
                      <a:stretch>
                        <a:fillRect/>
                      </a:stretch>
                    </p:blipFill>
                    <p:spPr>
                      <a:xfrm>
                        <a:off x="1589" y="1589"/>
                        <a:ext cx="1587" cy="1587"/>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9486901"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2020 by Boston Consulting Group. All rights reserved.</a:t>
            </a:r>
          </a:p>
        </p:txBody>
      </p:sp>
      <p:sp>
        <p:nvSpPr>
          <p:cNvPr id="8" name="Title 7"/>
          <p:cNvSpPr>
            <a:spLocks noGrp="1"/>
          </p:cNvSpPr>
          <p:nvPr>
            <p:ph type="title" hasCustomPrompt="1"/>
          </p:nvPr>
        </p:nvSpPr>
        <p:spPr>
          <a:xfrm>
            <a:off x="630000" y="622801"/>
            <a:ext cx="10933350" cy="332399"/>
          </a:xfrm>
        </p:spPr>
        <p:txBody>
          <a:bodyPr/>
          <a:lstStyle>
            <a:lvl1pPr>
              <a:defRPr>
                <a:latin typeface="+mj-lt"/>
                <a:sym typeface="+mj-lt"/>
              </a:defRPr>
            </a:lvl1pPr>
          </a:lstStyle>
          <a:p>
            <a:r>
              <a:rPr lang="en-US"/>
              <a:t>Click to add title</a:t>
            </a:r>
          </a:p>
        </p:txBody>
      </p:sp>
    </p:spTree>
    <p:extLst>
      <p:ext uri="{BB962C8B-B14F-4D97-AF65-F5344CB8AC3E}">
        <p14:creationId xmlns:p14="http://schemas.microsoft.com/office/powerpoint/2010/main" val="39221746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93F9E6E-80C2-4E43-84DB-629D8F5F414E}"/>
              </a:ext>
            </a:extLst>
          </p:cNvPr>
          <p:cNvSpPr>
            <a:spLocks noGrp="1"/>
          </p:cNvSpPr>
          <p:nvPr>
            <p:ph type="ctrTitle"/>
          </p:nvPr>
        </p:nvSpPr>
        <p:spPr>
          <a:xfrm>
            <a:off x="1315278" y="1110457"/>
            <a:ext cx="9144000" cy="2387600"/>
          </a:xfrm>
          <a:prstGeom prst="rect">
            <a:avLst/>
          </a:prstGeom>
        </p:spPr>
        <p:txBody>
          <a:bodyPr anchor="b">
            <a:normAutofit/>
          </a:bodyPr>
          <a:lstStyle>
            <a:lvl1pPr algn="l">
              <a:defRPr sz="4799" b="1">
                <a:solidFill>
                  <a:srgbClr val="2B2C2B"/>
                </a:solidFill>
                <a:latin typeface="Arial" panose="020B0604020202020204" pitchFamily="34" charset="0"/>
                <a:cs typeface="Arial" panose="020B0604020202020204" pitchFamily="34" charset="0"/>
              </a:defRPr>
            </a:lvl1pPr>
          </a:lstStyle>
          <a:p>
            <a:r>
              <a:rPr lang="en-US"/>
              <a:t>Click to edit Master title style</a:t>
            </a:r>
          </a:p>
        </p:txBody>
      </p:sp>
      <p:sp>
        <p:nvSpPr>
          <p:cNvPr id="11" name="Subtitle 2">
            <a:extLst>
              <a:ext uri="{FF2B5EF4-FFF2-40B4-BE49-F238E27FC236}">
                <a16:creationId xmlns:a16="http://schemas.microsoft.com/office/drawing/2014/main" id="{A54D9EDC-85E6-BC4C-AFB2-CB18A998A0F0}"/>
              </a:ext>
            </a:extLst>
          </p:cNvPr>
          <p:cNvSpPr>
            <a:spLocks noGrp="1"/>
          </p:cNvSpPr>
          <p:nvPr>
            <p:ph type="subTitle" idx="1"/>
          </p:nvPr>
        </p:nvSpPr>
        <p:spPr>
          <a:xfrm>
            <a:off x="1315278" y="3590132"/>
            <a:ext cx="9144000" cy="1655762"/>
          </a:xfrm>
          <a:prstGeom prst="rect">
            <a:avLst/>
          </a:prstGeo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086" indent="0" algn="ctr">
              <a:buNone/>
              <a:defRPr sz="2000"/>
            </a:lvl2pPr>
            <a:lvl3pPr marL="914172" indent="0" algn="ctr">
              <a:buNone/>
              <a:defRPr sz="1800"/>
            </a:lvl3pPr>
            <a:lvl4pPr marL="1371257"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ECC9BFB3-5E0B-CB46-8625-33D729F07C16}"/>
              </a:ext>
            </a:extLst>
          </p:cNvPr>
          <p:cNvSpPr>
            <a:spLocks noGrp="1"/>
          </p:cNvSpPr>
          <p:nvPr>
            <p:ph type="sldNum" sz="quarter" idx="4"/>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395318754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6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57997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F2A9C2-71AA-8146-9530-4D07550E09AF}"/>
              </a:ext>
            </a:extLst>
          </p:cNvPr>
          <p:cNvSpPr>
            <a:spLocks noGrp="1"/>
          </p:cNvSpPr>
          <p:nvPr>
            <p:ph type="body" idx="1"/>
          </p:nvPr>
        </p:nvSpPr>
        <p:spPr>
          <a:xfrm>
            <a:off x="501857" y="1681163"/>
            <a:ext cx="5157787" cy="823912"/>
          </a:xfrm>
          <a:prstGeom prst="rect">
            <a:avLst/>
          </a:prstGeo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DB34E8A-4F53-5444-90FB-A8687A1DEF46}"/>
              </a:ext>
            </a:extLst>
          </p:cNvPr>
          <p:cNvSpPr>
            <a:spLocks noGrp="1"/>
          </p:cNvSpPr>
          <p:nvPr>
            <p:ph sz="half" idx="2"/>
          </p:nvPr>
        </p:nvSpPr>
        <p:spPr>
          <a:xfrm>
            <a:off x="501857"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C1038E-3576-8248-90A0-CCF7B9270705}"/>
              </a:ext>
            </a:extLst>
          </p:cNvPr>
          <p:cNvSpPr>
            <a:spLocks noGrp="1"/>
          </p:cNvSpPr>
          <p:nvPr>
            <p:ph type="body" sz="quarter" idx="3"/>
          </p:nvPr>
        </p:nvSpPr>
        <p:spPr>
          <a:xfrm>
            <a:off x="5794513" y="1681163"/>
            <a:ext cx="5183188" cy="823912"/>
          </a:xfrm>
          <a:prstGeom prst="rect">
            <a:avLst/>
          </a:prstGeo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7B3B45C-78BF-2546-B1C8-CA64CB1FB128}"/>
              </a:ext>
            </a:extLst>
          </p:cNvPr>
          <p:cNvSpPr>
            <a:spLocks noGrp="1"/>
          </p:cNvSpPr>
          <p:nvPr>
            <p:ph sz="quarter" idx="4"/>
          </p:nvPr>
        </p:nvSpPr>
        <p:spPr>
          <a:xfrm>
            <a:off x="5794513"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C44703D4-E343-124A-B19B-CDEE714877D5}"/>
              </a:ext>
            </a:extLst>
          </p:cNvPr>
          <p:cNvSpPr>
            <a:spLocks noGrp="1"/>
          </p:cNvSpPr>
          <p:nvPr>
            <p:ph type="title"/>
          </p:nvPr>
        </p:nvSpPr>
        <p:spPr>
          <a:xfrm>
            <a:off x="500269" y="365126"/>
            <a:ext cx="10515600" cy="1325563"/>
          </a:xfrm>
          <a:prstGeom prst="rect">
            <a:avLst/>
          </a:prstGeom>
        </p:spPr>
        <p:txBody>
          <a:bodyPr/>
          <a:lstStyle>
            <a:lvl1pPr>
              <a:defRPr>
                <a:solidFill>
                  <a:srgbClr val="2B2C2B"/>
                </a:solidFill>
              </a:defRPr>
            </a:lvl1pPr>
          </a:lstStyle>
          <a:p>
            <a:r>
              <a:rPr lang="en-US"/>
              <a:t>Click to edit Master title style</a:t>
            </a:r>
          </a:p>
        </p:txBody>
      </p:sp>
      <p:sp>
        <p:nvSpPr>
          <p:cNvPr id="8" name="Slide Number Placeholder 5">
            <a:extLst>
              <a:ext uri="{FF2B5EF4-FFF2-40B4-BE49-F238E27FC236}">
                <a16:creationId xmlns:a16="http://schemas.microsoft.com/office/drawing/2014/main" id="{2FD1F97A-7500-4D4F-A608-9532EE37EED6}"/>
              </a:ext>
            </a:extLst>
          </p:cNvPr>
          <p:cNvSpPr>
            <a:spLocks noGrp="1"/>
          </p:cNvSpPr>
          <p:nvPr>
            <p:ph type="sldNum" sz="quarter" idx="10"/>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2747136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2AA2429-1416-9E46-B287-50FDDEA9C9DF}"/>
              </a:ext>
            </a:extLst>
          </p:cNvPr>
          <p:cNvSpPr/>
          <p:nvPr userDrawn="1"/>
        </p:nvSpPr>
        <p:spPr>
          <a:xfrm>
            <a:off x="0" y="0"/>
            <a:ext cx="12192000" cy="6858000"/>
          </a:xfrm>
          <a:prstGeom prst="rect">
            <a:avLst/>
          </a:prstGeom>
          <a:solidFill>
            <a:srgbClr val="2B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8"/>
          </a:p>
        </p:txBody>
      </p:sp>
      <p:pic>
        <p:nvPicPr>
          <p:cNvPr id="5" name="Picture 4" descr="A close up of a logo&#10;&#10;Description automatically generated">
            <a:extLst>
              <a:ext uri="{FF2B5EF4-FFF2-40B4-BE49-F238E27FC236}">
                <a16:creationId xmlns:a16="http://schemas.microsoft.com/office/drawing/2014/main" id="{7420C6EA-2BA6-AC4D-9938-CE892043F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34856" y="2920939"/>
            <a:ext cx="1078745" cy="1048780"/>
          </a:xfrm>
          <a:prstGeom prst="rect">
            <a:avLst/>
          </a:prstGeom>
        </p:spPr>
      </p:pic>
    </p:spTree>
    <p:extLst>
      <p:ext uri="{BB962C8B-B14F-4D97-AF65-F5344CB8AC3E}">
        <p14:creationId xmlns:p14="http://schemas.microsoft.com/office/powerpoint/2010/main" val="2044586257"/>
      </p:ext>
    </p:extLst>
  </p:cSld>
  <p:clrMapOvr>
    <a:masterClrMapping/>
  </p:clrMapOvr>
  <p:extLst>
    <p:ext uri="{DCECCB84-F9BA-43D5-87BE-67443E8EF086}">
      <p15:sldGuideLst xmlns:p15="http://schemas.microsoft.com/office/powerpoint/2012/main">
        <p15:guide id="1" orient="horz" pos="2160">
          <p15:clr>
            <a:srgbClr val="FBAE40"/>
          </p15:clr>
        </p15:guide>
        <p15:guide id="2" pos="3816">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781323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0" i="0">
              <a:latin typeface="Arial" panose="020B0604020202020204" pitchFamily="34" charset="0"/>
            </a:endParaRPr>
          </a:p>
        </p:txBody>
      </p:sp>
      <p:sp>
        <p:nvSpPr>
          <p:cNvPr id="2" name="Date Placeholder 1"/>
          <p:cNvSpPr>
            <a:spLocks noGrp="1"/>
          </p:cNvSpPr>
          <p:nvPr>
            <p:ph type="dt" sz="half" idx="10"/>
          </p:nvPr>
        </p:nvSpPr>
        <p:spPr>
          <a:xfrm>
            <a:off x="838200" y="6356351"/>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1"/>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69624769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21C095-9D73-4944-B7AE-B4FA0203C9AD}"/>
              </a:ext>
            </a:extLst>
          </p:cNvPr>
          <p:cNvSpPr txBox="1"/>
          <p:nvPr userDrawn="1"/>
        </p:nvSpPr>
        <p:spPr>
          <a:xfrm>
            <a:off x="11816651" y="6559505"/>
            <a:ext cx="211588" cy="92459"/>
          </a:xfrm>
          <a:prstGeom prst="rect">
            <a:avLst/>
          </a:prstGeom>
          <a:noFill/>
          <a:ln>
            <a:noFill/>
          </a:ln>
        </p:spPr>
        <p:txBody>
          <a:bodyPr wrap="square" lIns="0" tIns="0" rIns="0" bIns="0" anchor="ctr"/>
          <a:lstStyle/>
          <a:p>
            <a:pPr indent="6350">
              <a:defRPr lang="en-US"/>
            </a:pPr>
            <a:fld id="{698583B4-234A-7146-AECC-754B942C9216}" type="slidenum">
              <a:rPr lang="uk-UA" sz="933" b="0" i="0" smtClean="0">
                <a:solidFill>
                  <a:schemeClr val="accent6">
                    <a:lumMod val="60000"/>
                    <a:lumOff val="40000"/>
                  </a:schemeClr>
                </a:solidFill>
                <a:latin typeface="Franklin Gothic Book" panose="020B0503020102020204" pitchFamily="34" charset="0"/>
                <a:ea typeface="Arial-BoldMT" charset="77"/>
                <a:cs typeface="Arial-BoldMT" charset="77"/>
              </a:rPr>
              <a:pPr indent="6350">
                <a:defRPr lang="en-US"/>
              </a:pPr>
              <a:t>‹#›</a:t>
            </a:fld>
            <a:endParaRPr sz="1067" b="0" i="0">
              <a:solidFill>
                <a:schemeClr val="accent6">
                  <a:lumMod val="60000"/>
                  <a:lumOff val="40000"/>
                </a:schemeClr>
              </a:solidFill>
              <a:latin typeface="Franklin Gothic Book" panose="020B0503020102020204" pitchFamily="34" charset="0"/>
              <a:ea typeface="Arial-BoldMT" charset="77"/>
              <a:cs typeface="Arial-BoldMT" charset="77"/>
            </a:endParaRPr>
          </a:p>
        </p:txBody>
      </p:sp>
    </p:spTree>
    <p:extLst>
      <p:ext uri="{BB962C8B-B14F-4D97-AF65-F5344CB8AC3E}">
        <p14:creationId xmlns:p14="http://schemas.microsoft.com/office/powerpoint/2010/main" val="63414005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99B968-8F00-1040-9A6E-D37D1F38465D}"/>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10" name="Text Placeholder 9">
            <a:extLst>
              <a:ext uri="{FF2B5EF4-FFF2-40B4-BE49-F238E27FC236}">
                <a16:creationId xmlns:a16="http://schemas.microsoft.com/office/drawing/2014/main" id="{98BEE074-EFA2-8B49-90AD-15B8BD06C2C1}"/>
              </a:ext>
            </a:extLst>
          </p:cNvPr>
          <p:cNvSpPr>
            <a:spLocks noGrp="1"/>
          </p:cNvSpPr>
          <p:nvPr>
            <p:ph type="body" sz="quarter" idx="13"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E1879281-936F-A54E-8639-FFD0F7DF5A5F}"/>
              </a:ext>
            </a:extLst>
          </p:cNvPr>
          <p:cNvSpPr>
            <a:spLocks noGrp="1"/>
          </p:cNvSpPr>
          <p:nvPr>
            <p:ph type="body" sz="quarter" idx="14" hasCustomPrompt="1"/>
          </p:nvPr>
        </p:nvSpPr>
        <p:spPr>
          <a:xfrm>
            <a:off x="1478349" y="3670300"/>
            <a:ext cx="5284577" cy="215900"/>
          </a:xfrm>
          <a:prstGeom prst="rect">
            <a:avLst/>
          </a:prstGeom>
        </p:spPr>
        <p:txBody>
          <a:bodyPr anchor="ctr">
            <a:normAutofit/>
          </a:bodyPr>
          <a:lstStyle>
            <a:lvl1pPr marL="0" indent="0">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pic>
        <p:nvPicPr>
          <p:cNvPr id="15" name="Picture 14">
            <a:extLst>
              <a:ext uri="{FF2B5EF4-FFF2-40B4-BE49-F238E27FC236}">
                <a16:creationId xmlns:a16="http://schemas.microsoft.com/office/drawing/2014/main" id="{D8664625-C280-0E4A-8CB4-8F5DC6F1EE2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52940" y="5499100"/>
            <a:ext cx="878913" cy="310234"/>
          </a:xfrm>
          <a:prstGeom prst="rect">
            <a:avLst/>
          </a:prstGeom>
        </p:spPr>
      </p:pic>
    </p:spTree>
    <p:extLst>
      <p:ext uri="{BB962C8B-B14F-4D97-AF65-F5344CB8AC3E}">
        <p14:creationId xmlns:p14="http://schemas.microsoft.com/office/powerpoint/2010/main" val="34823864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guide id="3" pos="1846">
          <p15:clr>
            <a:srgbClr val="FBAE40"/>
          </p15:clr>
        </p15:guide>
        <p15:guide id="4" orient="horz" pos="3840">
          <p15:clr>
            <a:srgbClr val="FBAE4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spTree>
    <p:extLst>
      <p:ext uri="{BB962C8B-B14F-4D97-AF65-F5344CB8AC3E}">
        <p14:creationId xmlns:p14="http://schemas.microsoft.com/office/powerpoint/2010/main" val="3276752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4986557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Blank Slide with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8662792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4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428379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4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4835340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4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503102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5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756981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4582403"/>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1" y="2312166"/>
            <a:ext cx="3085425"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3"/>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82307735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073020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2305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225139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291160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2174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18490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2"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3"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2" y="2641600"/>
            <a:ext cx="3315563" cy="1003300"/>
          </a:xfrm>
          <a:prstGeom prst="rect">
            <a:avLst/>
          </a:prstGeom>
        </p:spPr>
        <p:txBody>
          <a:bodyPr anchor="ctr">
            <a:noAutofit/>
          </a:bodyPr>
          <a:lstStyle>
            <a:lvl1pPr marL="0" indent="0">
              <a:buNone/>
              <a:defRPr sz="3498" b="1">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2"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3" y="3957867"/>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8831321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1" y="2641600"/>
            <a:ext cx="3315563" cy="1003300"/>
          </a:xfrm>
          <a:prstGeom prst="rect">
            <a:avLst/>
          </a:prstGeom>
        </p:spPr>
        <p:txBody>
          <a:bodyPr anchor="ctr">
            <a:noAutofit/>
          </a:bodyPr>
          <a:lstStyle>
            <a:lvl1pPr marL="0" indent="0">
              <a:buNone/>
              <a:defRPr sz="3498" b="1">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30"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1" y="3957867"/>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21127924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7884020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207673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AAE0203C-6D70-2A48-B7EE-FD3B065B86B0}"/>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10278167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D667167B-B276-FD43-8C6D-F1DEF1EC31C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4689398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FC87D74-7C1E-8D4B-B9A7-9EB74B7BF85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0501833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D4D217D-7CC9-D744-8CC6-B902D83138EA}"/>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6501" y="5525008"/>
            <a:ext cx="790119" cy="278892"/>
          </a:xfrm>
          <a:prstGeom prst="rect">
            <a:avLst/>
          </a:prstGeom>
        </p:spPr>
      </p:pic>
    </p:spTree>
    <p:extLst>
      <p:ext uri="{BB962C8B-B14F-4D97-AF65-F5344CB8AC3E}">
        <p14:creationId xmlns:p14="http://schemas.microsoft.com/office/powerpoint/2010/main" val="3287874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BC501BC-1A40-1E45-A0F1-8B9CDAF20C15}"/>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3436" y="5525008"/>
            <a:ext cx="790119" cy="278892"/>
          </a:xfrm>
          <a:prstGeom prst="rect">
            <a:avLst/>
          </a:prstGeom>
        </p:spPr>
      </p:pic>
    </p:spTree>
    <p:extLst>
      <p:ext uri="{BB962C8B-B14F-4D97-AF65-F5344CB8AC3E}">
        <p14:creationId xmlns:p14="http://schemas.microsoft.com/office/powerpoint/2010/main" val="34197232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302584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5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6" y="3060700"/>
            <a:ext cx="5284577" cy="406400"/>
          </a:xfrm>
          <a:prstGeom prst="rect">
            <a:avLst/>
          </a:prstGeom>
        </p:spPr>
        <p:txBody>
          <a:bodyPr anchor="ctr">
            <a:noAutofit/>
          </a:bodyPr>
          <a:lstStyle>
            <a:lvl1pPr marL="0" indent="0" algn="l">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36427833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5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23531603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5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2774636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5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2401B47-FDA2-FF45-9E12-625A187F63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0690" y="5530174"/>
            <a:ext cx="790119" cy="278892"/>
          </a:xfrm>
          <a:prstGeom prst="rect">
            <a:avLst/>
          </a:prstGeom>
        </p:spPr>
      </p:pic>
    </p:spTree>
    <p:extLst>
      <p:ext uri="{BB962C8B-B14F-4D97-AF65-F5344CB8AC3E}">
        <p14:creationId xmlns:p14="http://schemas.microsoft.com/office/powerpoint/2010/main" val="1073410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5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52807525-8507-BC40-8486-15080205614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9543050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5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E20F216A-6189-8748-A8F0-9FDF274578F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5798467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5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260649B-0F47-584D-9E81-C44EFD8330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30174"/>
            <a:ext cx="790119" cy="278892"/>
          </a:xfrm>
          <a:prstGeom prst="rect">
            <a:avLst/>
          </a:prstGeom>
        </p:spPr>
      </p:pic>
    </p:spTree>
    <p:extLst>
      <p:ext uri="{BB962C8B-B14F-4D97-AF65-F5344CB8AC3E}">
        <p14:creationId xmlns:p14="http://schemas.microsoft.com/office/powerpoint/2010/main" val="3570741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3"/>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35225739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9"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266082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1489481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991326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5571683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314876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55499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7111982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8567403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2468332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15573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748653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E6026E13-E7A6-674E-BB39-B9DC60C43B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9559390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1" name="Picture 10">
            <a:extLst>
              <a:ext uri="{FF2B5EF4-FFF2-40B4-BE49-F238E27FC236}">
                <a16:creationId xmlns:a16="http://schemas.microsoft.com/office/drawing/2014/main" id="{F8B99C79-30F7-5E4D-92C9-0ECA8C3EBC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6686902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4582402"/>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2" y="2312166"/>
            <a:ext cx="308542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2"/>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0968661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0B060373-D002-6441-AF43-A193D8C7E1C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000063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2" name="Picture 11">
            <a:extLst>
              <a:ext uri="{FF2B5EF4-FFF2-40B4-BE49-F238E27FC236}">
                <a16:creationId xmlns:a16="http://schemas.microsoft.com/office/drawing/2014/main" id="{13A76033-27D9-3142-91FC-97A4E7619EB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71733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9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1" name="Picture 10">
            <a:extLst>
              <a:ext uri="{FF2B5EF4-FFF2-40B4-BE49-F238E27FC236}">
                <a16:creationId xmlns:a16="http://schemas.microsoft.com/office/drawing/2014/main" id="{6F4B7F45-F038-524C-AF3B-B9A2A7A33B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0256226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9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020035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9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901849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9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3603354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10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6" name="Picture 15">
            <a:extLst>
              <a:ext uri="{FF2B5EF4-FFF2-40B4-BE49-F238E27FC236}">
                <a16:creationId xmlns:a16="http://schemas.microsoft.com/office/drawing/2014/main" id="{D04AAC39-555D-B040-9164-C0AA7E6078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450772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10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3CC9D66F-07B1-6544-BD79-780E906F6E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4217836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10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7" name="Picture 16">
            <a:extLst>
              <a:ext uri="{FF2B5EF4-FFF2-40B4-BE49-F238E27FC236}">
                <a16:creationId xmlns:a16="http://schemas.microsoft.com/office/drawing/2014/main" id="{47499AB1-10D6-E742-BE35-8B9DEB51C88F}"/>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C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5803687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10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6636722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1247733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801495470"/>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9"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29606348"/>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931761300"/>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5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29008449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8"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84043741"/>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7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8" b="1">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2"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367218042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8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3"/>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3"/>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1610715001"/>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10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6666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10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8748083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10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BC9F0154-0DFB-0A43-9529-667954337F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257687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7E63FF4-D36A-1288-4CB3-FB944C74CB39}"/>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D1E161D7-544A-C771-3379-05454F0AFD7B}"/>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95A5267D-187D-07B8-1660-C2DB0A9D2877}"/>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5" name="Symbol zastępczy stopki 4">
            <a:extLst>
              <a:ext uri="{FF2B5EF4-FFF2-40B4-BE49-F238E27FC236}">
                <a16:creationId xmlns:a16="http://schemas.microsoft.com/office/drawing/2014/main" id="{9B5E1BDA-1C47-B2E6-4A71-ED995E3913F8}"/>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EA4418FD-2B6F-5CA3-5473-30C695C4949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2826558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747664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0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5CC16060-E7FC-3A45-AF03-653207097D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9193624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10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B7F399B5-4650-3040-80AA-7F71CB08CDC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4652791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0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3CD04E0E-9331-EB4F-A7F7-05C8A253DC7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6804725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11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41EA0AE6-BD0B-744E-9FD8-159D12C001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5264079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E7E9E3C-8CA2-844C-93F2-220F443A07A1}"/>
              </a:ext>
            </a:extLst>
          </p:cNvPr>
          <p:cNvSpPr txBox="1"/>
          <p:nvPr userDrawn="1"/>
        </p:nvSpPr>
        <p:spPr>
          <a:xfrm>
            <a:off x="330200" y="6619349"/>
            <a:ext cx="355600" cy="92460"/>
          </a:xfrm>
          <a:prstGeom prst="rect">
            <a:avLst/>
          </a:prstGeom>
          <a:noFill/>
          <a:ln>
            <a:noFill/>
          </a:ln>
        </p:spPr>
        <p:txBody>
          <a:bodyPr wrap="square" lIns="0" tIns="0" rIns="0" bIns="0" anchor="ctr"/>
          <a:lstStyle/>
          <a:p>
            <a:pPr indent="6349">
              <a:defRPr lang="en-US"/>
            </a:pPr>
            <a:fld id="{0B362F5C-BEB2-F64C-8CE6-BDBE64A2641F}" type="slidenum">
              <a:rPr lang="uk-UA" sz="1000" b="1" smtClean="0">
                <a:solidFill>
                  <a:srgbClr val="7F7F7F"/>
                </a:solidFill>
                <a:latin typeface="Arial-BoldMT" charset="77"/>
                <a:ea typeface="Arial-BoldMT" charset="77"/>
                <a:cs typeface="Arial-BoldMT" charset="77"/>
              </a:rPr>
              <a:pPr indent="6349">
                <a:defRPr lang="en-US"/>
              </a:pPr>
              <a:t>‹#›</a:t>
            </a:fld>
            <a:endParaRPr sz="1000" b="1">
              <a:solidFill>
                <a:srgbClr val="7F7F7F"/>
              </a:solidFill>
              <a:latin typeface="Arial-BoldMT" charset="77"/>
              <a:ea typeface="Arial-BoldMT" charset="77"/>
              <a:cs typeface="Arial-BoldMT" charset="77"/>
            </a:endParaRPr>
          </a:p>
        </p:txBody>
      </p:sp>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l="22536" t="17449" r="22535" b="12817"/>
          <a:stretch/>
        </p:blipFill>
        <p:spPr>
          <a:xfrm>
            <a:off x="11501120" y="6279899"/>
            <a:ext cx="396240" cy="503030"/>
          </a:xfrm>
          <a:prstGeom prst="rect">
            <a:avLst/>
          </a:prstGeom>
        </p:spPr>
      </p:pic>
    </p:spTree>
    <p:extLst>
      <p:ext uri="{BB962C8B-B14F-4D97-AF65-F5344CB8AC3E}">
        <p14:creationId xmlns:p14="http://schemas.microsoft.com/office/powerpoint/2010/main" val="263731706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userDrawn="1">
  <p:cSld name="1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20810931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5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49"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8"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Classic</a:t>
            </a:r>
          </a:p>
        </p:txBody>
      </p:sp>
    </p:spTree>
    <p:extLst>
      <p:ext uri="{BB962C8B-B14F-4D97-AF65-F5344CB8AC3E}">
        <p14:creationId xmlns:p14="http://schemas.microsoft.com/office/powerpoint/2010/main" val="1022239521"/>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9_Blank Slide with logo">
    <p:bg>
      <p:bgPr>
        <a:solidFill>
          <a:srgbClr val="FFFFFF"/>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1334659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5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6521796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6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798789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939058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6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184717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6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4819648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6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70893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11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2641600"/>
            <a:ext cx="3315563" cy="1003300"/>
          </a:xfrm>
          <a:prstGeom prst="rect">
            <a:avLst/>
          </a:prstGeom>
        </p:spPr>
        <p:txBody>
          <a:bodyPr anchor="ctr">
            <a:noAutofit/>
          </a:bodyPr>
          <a:lstStyle>
            <a:lvl1pPr marL="0" indent="0">
              <a:buNone/>
              <a:defRPr sz="3499" b="1">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2" y="3957866"/>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4092888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1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0"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0" y="3957866"/>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7663575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6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6733592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6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0240546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6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26B6916-0FA5-C743-90DB-75BDFEC0A8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2085970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6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7132DCBD-5C38-DF43-91FA-E9443E83A1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0261046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6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F6974F0D-DF4A-0847-84AC-8796DDEAE0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192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64536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6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E618B7B-D6CB-E241-94CE-101F603AE1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062852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7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ED97C1BD-4019-6C45-A7BA-957C0C81E00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805472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7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F51BBA9-6A97-E44C-880A-3FE18985DDC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34677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7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5" y="3060700"/>
            <a:ext cx="5284577" cy="4064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5"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29645718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7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43336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7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08EB78C5-9ADE-2842-BCA7-8C5E542990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110536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7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3010A65-7043-8F44-915F-89B9BAA235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682761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7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FEFEC451-B07F-BC47-9802-C3F51A436D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583367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7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D23C5FAD-C51D-414D-8E5A-A5B1943989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882959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7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183081E-EF61-E644-822A-BF1BC9F3B7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3831628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7382950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7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6816FD3B-5496-2E46-B3B6-52FDCCF4C49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292711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12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2"/>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03652344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1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3363980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12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7040852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1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8302874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1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15855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12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517432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12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C1050326-753C-3E43-8350-61B673CCB7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813444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12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6652938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12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1BB9E311-D327-4949-9101-DC9D58D41A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092697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1981201"/>
            <a:ext cx="3315563" cy="3009720"/>
          </a:xfrm>
          <a:prstGeom prst="rect">
            <a:avLst/>
          </a:prstGeom>
        </p:spPr>
        <p:txBody>
          <a:bodyPr anchor="t">
            <a:noAutofit/>
          </a:bodyPr>
          <a:lstStyle>
            <a:lvl1pPr marL="0" indent="0">
              <a:buNone/>
              <a:defRPr sz="3499" b="1">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1"/>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1" y="1367066"/>
            <a:ext cx="3315563" cy="309335"/>
          </a:xfrm>
          <a:prstGeom prst="rect">
            <a:avLst/>
          </a:prstGeom>
        </p:spPr>
        <p:txBody>
          <a:bodyPr anchor="ctr">
            <a:normAutofit/>
          </a:bodyPr>
          <a:lstStyle>
            <a:lvl1pPr marL="0" indent="0">
              <a:buNone/>
              <a:defRPr sz="1501" b="0" i="0">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42080115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12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9395032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13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5821846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131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0" name="Picture 9">
            <a:extLst>
              <a:ext uri="{FF2B5EF4-FFF2-40B4-BE49-F238E27FC236}">
                <a16:creationId xmlns:a16="http://schemas.microsoft.com/office/drawing/2014/main" id="{8009F568-041F-5E4D-A6D2-F5F66CB726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71798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13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1" name="Picture 10">
            <a:extLst>
              <a:ext uri="{FF2B5EF4-FFF2-40B4-BE49-F238E27FC236}">
                <a16:creationId xmlns:a16="http://schemas.microsoft.com/office/drawing/2014/main" id="{1D703393-A72F-2D4D-BC63-102D856362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7902841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13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94542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13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836762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13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336439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13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2" name="Picture 11">
            <a:extLst>
              <a:ext uri="{FF2B5EF4-FFF2-40B4-BE49-F238E27FC236}">
                <a16:creationId xmlns:a16="http://schemas.microsoft.com/office/drawing/2014/main" id="{4BBCBDF9-D0D6-884C-BBC8-69274FD869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0526964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13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25051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13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77436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1"/>
            <a:ext cx="834347" cy="294504"/>
          </a:xfrm>
          <a:prstGeom prst="rect">
            <a:avLst/>
          </a:prstGeom>
        </p:spPr>
      </p:pic>
      <p:sp>
        <p:nvSpPr>
          <p:cNvPr id="8" name="Text Placeholder 15">
            <a:extLst>
              <a:ext uri="{FF2B5EF4-FFF2-40B4-BE49-F238E27FC236}">
                <a16:creationId xmlns:a16="http://schemas.microsoft.com/office/drawing/2014/main" id="{29144DFA-86AD-FA4F-B4DC-0C5585726F03}"/>
              </a:ext>
            </a:extLst>
          </p:cNvPr>
          <p:cNvSpPr>
            <a:spLocks noGrp="1"/>
          </p:cNvSpPr>
          <p:nvPr>
            <p:ph type="body" sz="quarter" idx="16" hasCustomPrompt="1"/>
          </p:nvPr>
        </p:nvSpPr>
        <p:spPr>
          <a:xfrm>
            <a:off x="1445130" y="1367066"/>
            <a:ext cx="3315563" cy="309335"/>
          </a:xfrm>
          <a:prstGeom prst="rect">
            <a:avLst/>
          </a:prstGeom>
        </p:spPr>
        <p:txBody>
          <a:bodyPr anchor="ctr">
            <a:normAutofit/>
          </a:bodyPr>
          <a:lstStyle>
            <a:lvl1pPr marL="0" indent="0">
              <a:buNone/>
              <a:defRPr sz="1501" b="0" i="0">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
        <p:nvSpPr>
          <p:cNvPr id="10" name="Text Placeholder 10">
            <a:extLst>
              <a:ext uri="{FF2B5EF4-FFF2-40B4-BE49-F238E27FC236}">
                <a16:creationId xmlns:a16="http://schemas.microsoft.com/office/drawing/2014/main" id="{4AD28297-DCCB-174B-9D2B-6D679C47D02F}"/>
              </a:ext>
            </a:extLst>
          </p:cNvPr>
          <p:cNvSpPr>
            <a:spLocks noGrp="1"/>
          </p:cNvSpPr>
          <p:nvPr>
            <p:ph type="body" sz="quarter" idx="17" hasCustomPrompt="1"/>
          </p:nvPr>
        </p:nvSpPr>
        <p:spPr>
          <a:xfrm>
            <a:off x="1445130" y="1981200"/>
            <a:ext cx="3315563" cy="2997200"/>
          </a:xfrm>
          <a:prstGeom prst="rect">
            <a:avLst/>
          </a:prstGeom>
        </p:spPr>
        <p:txBody>
          <a:bodyPr anchor="t">
            <a:noAutofit/>
          </a:bodyPr>
          <a:lstStyle>
            <a:lvl1pPr marL="0" indent="0">
              <a:buNone/>
              <a:defRPr sz="3499" b="1">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spTree>
    <p:extLst>
      <p:ext uri="{BB962C8B-B14F-4D97-AF65-F5344CB8AC3E}">
        <p14:creationId xmlns:p14="http://schemas.microsoft.com/office/powerpoint/2010/main" val="404300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13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579BF19A-80D5-0A47-A0CD-D3C5120A50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383030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14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4" name="Picture 13">
            <a:extLst>
              <a:ext uri="{FF2B5EF4-FFF2-40B4-BE49-F238E27FC236}">
                <a16:creationId xmlns:a16="http://schemas.microsoft.com/office/drawing/2014/main" id="{F077040F-8D0E-6242-9C54-8C9B15216A5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2200656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14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7BFCC309-966A-1944-A4D7-4240674F82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9138350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14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3" name="Picture 12">
            <a:extLst>
              <a:ext uri="{FF2B5EF4-FFF2-40B4-BE49-F238E27FC236}">
                <a16:creationId xmlns:a16="http://schemas.microsoft.com/office/drawing/2014/main" id="{A195650B-9C5F-CA49-A5F2-B7D43DE06E1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91863446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14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5" name="Picture 14">
            <a:extLst>
              <a:ext uri="{FF2B5EF4-FFF2-40B4-BE49-F238E27FC236}">
                <a16:creationId xmlns:a16="http://schemas.microsoft.com/office/drawing/2014/main" id="{D1AD8C0F-48A6-A741-BBC5-33DF6BE00E7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7330959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1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9" name="Picture 18">
            <a:extLst>
              <a:ext uri="{FF2B5EF4-FFF2-40B4-BE49-F238E27FC236}">
                <a16:creationId xmlns:a16="http://schemas.microsoft.com/office/drawing/2014/main" id="{60FB816F-04C8-3243-B503-7BE7398AF54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8" name="Text Placeholder 3">
            <a:extLst>
              <a:ext uri="{FF2B5EF4-FFF2-40B4-BE49-F238E27FC236}">
                <a16:creationId xmlns:a16="http://schemas.microsoft.com/office/drawing/2014/main" id="{DEFDDC2F-3FC2-7241-B5C5-B483A3D85323}"/>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4327E8D5-B3BD-7A4A-A7AE-1D625E331966}"/>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1" name="Text Placeholder 3">
            <a:extLst>
              <a:ext uri="{FF2B5EF4-FFF2-40B4-BE49-F238E27FC236}">
                <a16:creationId xmlns:a16="http://schemas.microsoft.com/office/drawing/2014/main" id="{26B8D4D1-4591-C04A-85CA-9857AEE5C0B2}"/>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Tree>
    <p:extLst>
      <p:ext uri="{BB962C8B-B14F-4D97-AF65-F5344CB8AC3E}">
        <p14:creationId xmlns:p14="http://schemas.microsoft.com/office/powerpoint/2010/main" val="10049619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10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14054993"/>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1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8"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943236218"/>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1200600923"/>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38330175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26982678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1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2483711426"/>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15_Blank Slide with log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37F92FF-A170-A941-963B-20C86E65E5BB}"/>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1894946877"/>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1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9" b="1">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1"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954940492"/>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7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2"/>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2"/>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5/28/2024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2628612184"/>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14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079029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14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395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3767781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14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189706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14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9FB7A6-AEA6-CF49-86D7-A2C9DE4AAA8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51019499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14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E22E3E3-45D4-A74F-AD4D-181348458DD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8552139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15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FD347EA-389A-2D4E-84ED-B832F5DB7D7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269721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3267954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15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3F8DF1B-C226-5B45-A3E8-8CE1B0416A5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7040045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15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6D48ED4-7BE4-234F-AC27-B50D3A10FF1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335670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15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30BE3D-6485-F743-8DB7-68F3D589997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0236883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userDrawn="1">
  <p:cSld name="Comparison Slide 2">
    <p:spTree>
      <p:nvGrpSpPr>
        <p:cNvPr id="1" name=""/>
        <p:cNvGrpSpPr/>
        <p:nvPr/>
      </p:nvGrpSpPr>
      <p:grpSpPr>
        <a:xfrm>
          <a:off x="0" y="0"/>
          <a:ext cx="0" cy="0"/>
          <a:chOff x="0" y="0"/>
          <a:chExt cx="0" cy="0"/>
        </a:xfrm>
      </p:grpSpPr>
      <p:sp>
        <p:nvSpPr>
          <p:cNvPr id="9" name="TextBox 5"/>
          <p:cNvSpPr txBox="1"/>
          <p:nvPr userDrawn="1"/>
        </p:nvSpPr>
        <p:spPr>
          <a:xfrm>
            <a:off x="508000" y="415542"/>
            <a:ext cx="355600" cy="92459"/>
          </a:xfrm>
          <a:prstGeom prst="rect">
            <a:avLst/>
          </a:prstGeom>
          <a:noFill/>
          <a:ln>
            <a:noFill/>
          </a:ln>
        </p:spPr>
        <p:txBody>
          <a:bodyPr wrap="square" lIns="0" tIns="0" rIns="0" bIns="0" anchor="ctr"/>
          <a:lstStyle/>
          <a:p>
            <a:pPr indent="4762">
              <a:defRPr lang="en-US"/>
            </a:pPr>
            <a:fld id="{334E3A02-288B-2143-918D-CB5F76584D66}" type="slidenum">
              <a:rPr lang="uk-UA" sz="750" b="1" smtClean="0">
                <a:solidFill>
                  <a:srgbClr val="FFFFFF"/>
                </a:solidFill>
                <a:latin typeface="Arial-BoldMT" charset="77"/>
                <a:ea typeface="Arial-BoldMT" charset="77"/>
                <a:cs typeface="Arial-BoldMT" charset="77"/>
              </a:rPr>
              <a:pPr indent="4762">
                <a:defRPr lang="en-US"/>
              </a:pPr>
              <a:t>‹#›</a:t>
            </a:fld>
            <a:endParaRPr sz="750" b="1">
              <a:solidFill>
                <a:srgbClr val="FFFFFF"/>
              </a:solidFill>
              <a:latin typeface="Arial-BoldMT" charset="77"/>
              <a:ea typeface="Arial-BoldMT" charset="77"/>
              <a:cs typeface="Arial-BoldMT" charset="77"/>
            </a:endParaRPr>
          </a:p>
        </p:txBody>
      </p:sp>
      <p:sp>
        <p:nvSpPr>
          <p:cNvPr id="3" name="Slide Number Placeholder 5">
            <a:extLst>
              <a:ext uri="{FF2B5EF4-FFF2-40B4-BE49-F238E27FC236}">
                <a16:creationId xmlns:a16="http://schemas.microsoft.com/office/drawing/2014/main" id="{3A2CA53D-9606-4ED8-BA14-DF85B6B8BE2B}"/>
              </a:ext>
            </a:extLst>
          </p:cNvPr>
          <p:cNvSpPr>
            <a:spLocks noGrp="1"/>
          </p:cNvSpPr>
          <p:nvPr>
            <p:ph type="sldNum" sz="quarter" idx="4"/>
          </p:nvPr>
        </p:nvSpPr>
        <p:spPr>
          <a:xfrm>
            <a:off x="9286998" y="6356352"/>
            <a:ext cx="2743200" cy="365125"/>
          </a:xfrm>
          <a:prstGeom prst="rect">
            <a:avLst/>
          </a:prstGeom>
        </p:spPr>
        <p:txBody>
          <a:bodyPr vert="horz" lIns="91440" tIns="45720" rIns="91440" bIns="45720" rtlCol="0" anchor="ctr"/>
          <a:lstStyle>
            <a:lvl1pPr algn="r">
              <a:defRPr sz="900" b="1" i="0">
                <a:solidFill>
                  <a:srgbClr val="002F5F"/>
                </a:solidFill>
                <a:latin typeface="ITC Franklin Gothic Std Bk Cd" charset="0"/>
                <a:ea typeface="ITC Franklin Gothic Std Bk Cd" charset="0"/>
                <a:cs typeface="ITC Franklin Gothic Std Bk Cd" charset="0"/>
              </a:defRPr>
            </a:lvl1pPr>
          </a:lstStyle>
          <a:p>
            <a:fld id="{E676C68B-3C2C-4CFA-BAC2-B16DD3DCD15E}" type="slidenum">
              <a:rPr lang="en-US" smtClean="0"/>
              <a:pPr/>
              <a:t>‹#›</a:t>
            </a:fld>
            <a:endParaRPr lang="en-US"/>
          </a:p>
        </p:txBody>
      </p:sp>
    </p:spTree>
    <p:extLst>
      <p:ext uri="{BB962C8B-B14F-4D97-AF65-F5344CB8AC3E}">
        <p14:creationId xmlns:p14="http://schemas.microsoft.com/office/powerpoint/2010/main" val="23679448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9764084C-59A9-B540-8E33-65B42E01677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899027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09A2FDF9-0667-804F-891C-221E9717F7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7506862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25E74A7-3F44-4DFF-EFA6-9AAD2D0F42E3}"/>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a:p>
        </p:txBody>
      </p:sp>
      <p:sp>
        <p:nvSpPr>
          <p:cNvPr id="3" name="Symbol zastępczy tekstu 2">
            <a:extLst>
              <a:ext uri="{FF2B5EF4-FFF2-40B4-BE49-F238E27FC236}">
                <a16:creationId xmlns:a16="http://schemas.microsoft.com/office/drawing/2014/main" id="{89D83A28-3261-8D92-61FF-DE0EFE192D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55C50CD6-EBBA-74C5-9CCA-15AA21BC994D}"/>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5" name="Symbol zastępczy stopki 4">
            <a:extLst>
              <a:ext uri="{FF2B5EF4-FFF2-40B4-BE49-F238E27FC236}">
                <a16:creationId xmlns:a16="http://schemas.microsoft.com/office/drawing/2014/main" id="{6E9786D7-B539-6B37-14D9-5FCD90B67AE0}"/>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363C980-E1EA-B669-5AEE-E2EAFA953DF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6754508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D89DD38-B433-A548-A453-5F2CAB97F4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6103145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70E378B3-2844-ED43-9784-C2FB5AC429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9228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8EE63BA4-EDCB-C547-9291-3E02C7FCC8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512026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40329162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181290417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80A2795C-998A-1C47-AE49-7B1C424D11F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8388476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3A013B41-3411-3C42-8F00-358C5C1E7A2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2515304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088437E7-3070-E64C-A0BD-C7E3E884694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4831453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5A9A8EA8-FBED-2B40-ACC9-AA4764F310D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98760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EB165E87-BB4E-CE47-AB49-ACD507DC9A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867104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E04B1B7-E50E-44A6-736F-820EE39C2D7B}"/>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29E57ACC-3344-523B-EABF-9286415B3574}"/>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2286B833-564D-7E33-BA60-8192B52BB5FB}"/>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a:extLst>
              <a:ext uri="{FF2B5EF4-FFF2-40B4-BE49-F238E27FC236}">
                <a16:creationId xmlns:a16="http://schemas.microsoft.com/office/drawing/2014/main" id="{577AE7EF-9F1C-A074-E011-A311C1F20449}"/>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6" name="Symbol zastępczy stopki 5">
            <a:extLst>
              <a:ext uri="{FF2B5EF4-FFF2-40B4-BE49-F238E27FC236}">
                <a16:creationId xmlns:a16="http://schemas.microsoft.com/office/drawing/2014/main" id="{0E473DC1-6102-A44C-86D3-D9E2BC609AF4}"/>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EA6CF0B3-4B18-1BA7-6DFA-4B316FA7778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9874590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9395873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5752719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BDDD198C-CC02-8E43-849A-F61DB2DAD0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18371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CC73321-E9CD-1846-9228-486B0A818CD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569647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EED970C-2FE6-5B4B-AFC4-BCE92238D6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66976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FC766E43-C60A-B14D-B387-37B7A85D62C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1921042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03D888F-27EF-B34D-BB09-C0A2D013A0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072147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2185564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403767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91C36C21-1734-D144-8896-D8A82685D6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085989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A990819-5D16-A8AC-37C8-D4BA7822C9F9}"/>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EB042014-3E28-4183-FC79-8074E0AB38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D5BAD82C-AC66-B677-2A05-48FDD363A289}"/>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107EBC10-0C4F-023B-B04F-698EB0F2E4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D19128F7-2E3A-E420-D6C9-275710F08123}"/>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a:extLst>
              <a:ext uri="{FF2B5EF4-FFF2-40B4-BE49-F238E27FC236}">
                <a16:creationId xmlns:a16="http://schemas.microsoft.com/office/drawing/2014/main" id="{975E7146-588C-1D21-E13B-2C0DE348245E}"/>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8" name="Symbol zastępczy stopki 7">
            <a:extLst>
              <a:ext uri="{FF2B5EF4-FFF2-40B4-BE49-F238E27FC236}">
                <a16:creationId xmlns:a16="http://schemas.microsoft.com/office/drawing/2014/main" id="{645A5F8E-A64D-2870-AEC7-D25FC92C2BE1}"/>
              </a:ext>
            </a:extLst>
          </p:cNvPr>
          <p:cNvSpPr>
            <a:spLocks noGrp="1"/>
          </p:cNvSpPr>
          <p:nvPr>
            <p:ph type="ftr" sz="quarter" idx="11"/>
          </p:nvPr>
        </p:nvSpPr>
        <p:spPr/>
        <p:txBody>
          <a:bodyPr/>
          <a:lstStyle/>
          <a:p>
            <a:endParaRPr lang="en-US"/>
          </a:p>
        </p:txBody>
      </p:sp>
      <p:sp>
        <p:nvSpPr>
          <p:cNvPr id="9" name="Symbol zastępczy numeru slajdu 8">
            <a:extLst>
              <a:ext uri="{FF2B5EF4-FFF2-40B4-BE49-F238E27FC236}">
                <a16:creationId xmlns:a16="http://schemas.microsoft.com/office/drawing/2014/main" id="{8ACA070B-4BD2-DEE2-2439-E5ADADDB4016}"/>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697476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7AC2AD71-7436-014D-B37E-1B3B0EC0DE4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873637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619EEFDD-2490-1F4E-8699-16813FE08F9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07035233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A93476DD-AA40-2149-A25A-6FF4A4C63D7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4615839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4D70B90C-E2D6-6245-9D23-89C8E785F7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08059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1" y="0"/>
            <a:ext cx="622462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4" y="0"/>
            <a:ext cx="3050383"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8" y="2312166"/>
            <a:ext cx="3050383"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4582402"/>
            <a:ext cx="304652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16151779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09008440-B7B7-224D-B5C3-5441CA7DCE75}"/>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24701394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8" name="Text Placeholder 3">
            <a:extLst>
              <a:ext uri="{FF2B5EF4-FFF2-40B4-BE49-F238E27FC236}">
                <a16:creationId xmlns:a16="http://schemas.microsoft.com/office/drawing/2014/main" id="{541128E2-ABF6-7E4B-9938-E0E2E6498F49}"/>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9" name="Text Placeholder 9">
            <a:extLst>
              <a:ext uri="{FF2B5EF4-FFF2-40B4-BE49-F238E27FC236}">
                <a16:creationId xmlns:a16="http://schemas.microsoft.com/office/drawing/2014/main" id="{03404828-5EF5-6041-87C7-126A0985662C}"/>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183077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0744EC1D-A97E-3144-AA34-355629317E89}"/>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smtClean="0">
                <a:solidFill>
                  <a:srgbClr val="874549"/>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874549"/>
                </a:solidFill>
                <a:effectLst/>
                <a:latin typeface="Arial" panose="020B0604020202020204" pitchFamily="34" charset="0"/>
              </a:rPr>
              <a:t>Lorem ipsum dolor sit </a:t>
            </a:r>
            <a:r>
              <a:rPr lang="en-US" err="1">
                <a:solidFill>
                  <a:srgbClr val="874549"/>
                </a:solidFill>
                <a:effectLst/>
                <a:latin typeface="Arial" panose="020B0604020202020204" pitchFamily="34" charset="0"/>
              </a:rPr>
              <a:t>amet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consectetur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adipiscing</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Praesent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eu</a:t>
            </a:r>
            <a:r>
              <a:rPr lang="en-US">
                <a:solidFill>
                  <a:srgbClr val="874549"/>
                </a:solidFill>
                <a:effectLst/>
                <a:latin typeface="Arial" panose="020B0604020202020204" pitchFamily="34" charset="0"/>
              </a:rPr>
              <a:t> ante et </a:t>
            </a:r>
            <a:r>
              <a:rPr lang="en-US" err="1">
                <a:solidFill>
                  <a:srgbClr val="874549"/>
                </a:solidFill>
                <a:effectLst/>
                <a:latin typeface="Arial" panose="020B0604020202020204" pitchFamily="34" charset="0"/>
              </a:rPr>
              <a:t>lacus</a:t>
            </a:r>
            <a:r>
              <a:rPr lang="en-US">
                <a:solidFill>
                  <a:srgbClr val="874549"/>
                </a:solidFill>
                <a:effectLst/>
                <a:latin typeface="Arial" panose="020B0604020202020204" pitchFamily="34" charset="0"/>
              </a:rPr>
              <a:t> fermentum </a:t>
            </a:r>
            <a:r>
              <a:rPr lang="en-US" err="1">
                <a:solidFill>
                  <a:srgbClr val="874549"/>
                </a:solidFill>
                <a:effectLst/>
                <a:latin typeface="Arial" panose="020B0604020202020204" pitchFamily="34" charset="0"/>
              </a:rPr>
              <a:t>pretium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ac </a:t>
            </a:r>
            <a:r>
              <a:rPr lang="en-US" err="1">
                <a:solidFill>
                  <a:srgbClr val="874549"/>
                </a:solidFill>
                <a:effectLst/>
                <a:latin typeface="Arial" panose="020B0604020202020204" pitchFamily="34" charset="0"/>
              </a:rPr>
              <a:t>leo</a:t>
            </a:r>
            <a:r>
              <a:rPr lang="en-US">
                <a:solidFill>
                  <a:srgbClr val="874549"/>
                </a:solidFill>
                <a:effectLst/>
                <a:latin typeface="Arial" panose="020B0604020202020204" pitchFamily="34" charset="0"/>
              </a:rPr>
              <a:t>. Vestibulum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laoreet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quam</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porttitor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odio</a:t>
            </a:r>
            <a:r>
              <a:rPr lang="en-US">
                <a:solidFill>
                  <a:srgbClr val="874549"/>
                </a:solidFill>
                <a:effectLst/>
                <a:latin typeface="Arial" panose="020B0604020202020204" pitchFamily="34" charset="0"/>
              </a:rPr>
              <a:t>. Nam </a:t>
            </a:r>
            <a:r>
              <a:rPr lang="en-US" err="1">
                <a:solidFill>
                  <a:srgbClr val="874549"/>
                </a:solidFill>
                <a:effectLst/>
                <a:latin typeface="Arial" panose="020B0604020202020204" pitchFamily="34" charset="0"/>
              </a:rPr>
              <a:t>tristique</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mauris</a:t>
            </a:r>
            <a:r>
              <a:rPr lang="en-US">
                <a:solidFill>
                  <a:srgbClr val="874549"/>
                </a:solidFill>
                <a:effectLst/>
                <a:latin typeface="Arial" panose="020B0604020202020204" pitchFamily="34" charset="0"/>
              </a:rPr>
              <a:t> a </a:t>
            </a:r>
            <a:r>
              <a:rPr lang="en-US" err="1">
                <a:solidFill>
                  <a:srgbClr val="874549"/>
                </a:solidFill>
                <a:effectLst/>
                <a:latin typeface="Arial" panose="020B0604020202020204" pitchFamily="34" charset="0"/>
              </a:rPr>
              <a:t>blandit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Etiam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sagittis</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eleifend</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sapien</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efficitur</a:t>
            </a:r>
            <a:r>
              <a:rPr lang="en-US">
                <a:solidFill>
                  <a:srgbClr val="874549"/>
                </a:solidFill>
                <a:effectLst/>
                <a:latin typeface="Arial" panose="020B0604020202020204" pitchFamily="34" charset="0"/>
              </a:rPr>
              <a:t> ipsum.</a:t>
            </a:r>
            <a:endParaRPr lang="en-US">
              <a:solidFill>
                <a:srgbClr val="874549"/>
              </a:solidFill>
            </a:endParaRPr>
          </a:p>
        </p:txBody>
      </p:sp>
      <p:sp>
        <p:nvSpPr>
          <p:cNvPr id="13" name="Text Placeholder 9">
            <a:extLst>
              <a:ext uri="{FF2B5EF4-FFF2-40B4-BE49-F238E27FC236}">
                <a16:creationId xmlns:a16="http://schemas.microsoft.com/office/drawing/2014/main" id="{4A58D0CD-FAB5-884B-89C7-122FACDEB9E3}"/>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0117208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D8DE1661-33BA-104D-B77B-85392340D261}"/>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B07851"/>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B07851"/>
                </a:solidFill>
                <a:effectLst/>
                <a:latin typeface="Arial" panose="020B0604020202020204" pitchFamily="34" charset="0"/>
              </a:rPr>
              <a:t>Lorem ipsum dolor sit </a:t>
            </a:r>
            <a:r>
              <a:rPr lang="en-US" err="1">
                <a:solidFill>
                  <a:srgbClr val="B07851"/>
                </a:solidFill>
                <a:effectLst/>
                <a:latin typeface="Arial" panose="020B0604020202020204" pitchFamily="34" charset="0"/>
              </a:rPr>
              <a:t>amet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consectetur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adipiscing</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Praesent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eu</a:t>
            </a:r>
            <a:r>
              <a:rPr lang="en-US">
                <a:solidFill>
                  <a:srgbClr val="B07851"/>
                </a:solidFill>
                <a:effectLst/>
                <a:latin typeface="Arial" panose="020B0604020202020204" pitchFamily="34" charset="0"/>
              </a:rPr>
              <a:t> ante et </a:t>
            </a:r>
            <a:r>
              <a:rPr lang="en-US" err="1">
                <a:solidFill>
                  <a:srgbClr val="B07851"/>
                </a:solidFill>
                <a:effectLst/>
                <a:latin typeface="Arial" panose="020B0604020202020204" pitchFamily="34" charset="0"/>
              </a:rPr>
              <a:t>lacus</a:t>
            </a:r>
            <a:r>
              <a:rPr lang="en-US">
                <a:solidFill>
                  <a:srgbClr val="B07851"/>
                </a:solidFill>
                <a:effectLst/>
                <a:latin typeface="Arial" panose="020B0604020202020204" pitchFamily="34" charset="0"/>
              </a:rPr>
              <a:t> fermentum </a:t>
            </a:r>
            <a:r>
              <a:rPr lang="en-US" err="1">
                <a:solidFill>
                  <a:srgbClr val="B07851"/>
                </a:solidFill>
                <a:effectLst/>
                <a:latin typeface="Arial" panose="020B0604020202020204" pitchFamily="34" charset="0"/>
              </a:rPr>
              <a:t>pretium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ac </a:t>
            </a:r>
            <a:r>
              <a:rPr lang="en-US" err="1">
                <a:solidFill>
                  <a:srgbClr val="B07851"/>
                </a:solidFill>
                <a:effectLst/>
                <a:latin typeface="Arial" panose="020B0604020202020204" pitchFamily="34" charset="0"/>
              </a:rPr>
              <a:t>leo</a:t>
            </a:r>
            <a:r>
              <a:rPr lang="en-US">
                <a:solidFill>
                  <a:srgbClr val="B07851"/>
                </a:solidFill>
                <a:effectLst/>
                <a:latin typeface="Arial" panose="020B0604020202020204" pitchFamily="34" charset="0"/>
              </a:rPr>
              <a:t>. Vestibulum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laoreet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quam</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porttitor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odio</a:t>
            </a:r>
            <a:r>
              <a:rPr lang="en-US">
                <a:solidFill>
                  <a:srgbClr val="B07851"/>
                </a:solidFill>
                <a:effectLst/>
                <a:latin typeface="Arial" panose="020B0604020202020204" pitchFamily="34" charset="0"/>
              </a:rPr>
              <a:t>. Nam </a:t>
            </a:r>
            <a:r>
              <a:rPr lang="en-US" err="1">
                <a:solidFill>
                  <a:srgbClr val="B07851"/>
                </a:solidFill>
                <a:effectLst/>
                <a:latin typeface="Arial" panose="020B0604020202020204" pitchFamily="34" charset="0"/>
              </a:rPr>
              <a:t>tristique</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mauris</a:t>
            </a:r>
            <a:r>
              <a:rPr lang="en-US">
                <a:solidFill>
                  <a:srgbClr val="B07851"/>
                </a:solidFill>
                <a:effectLst/>
                <a:latin typeface="Arial" panose="020B0604020202020204" pitchFamily="34" charset="0"/>
              </a:rPr>
              <a:t> a </a:t>
            </a:r>
            <a:r>
              <a:rPr lang="en-US" err="1">
                <a:solidFill>
                  <a:srgbClr val="B07851"/>
                </a:solidFill>
                <a:effectLst/>
                <a:latin typeface="Arial" panose="020B0604020202020204" pitchFamily="34" charset="0"/>
              </a:rPr>
              <a:t>blandit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Etiam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sagittis</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eleifend</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sapien</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efficitur</a:t>
            </a:r>
            <a:r>
              <a:rPr lang="en-US">
                <a:solidFill>
                  <a:srgbClr val="B07851"/>
                </a:solidFill>
                <a:effectLst/>
                <a:latin typeface="Arial" panose="020B0604020202020204" pitchFamily="34" charset="0"/>
              </a:rPr>
              <a:t> ipsum.</a:t>
            </a:r>
            <a:endParaRPr lang="en-US">
              <a:solidFill>
                <a:srgbClr val="B07851"/>
              </a:solidFill>
            </a:endParaRPr>
          </a:p>
        </p:txBody>
      </p:sp>
      <p:sp>
        <p:nvSpPr>
          <p:cNvPr id="13" name="Text Placeholder 9">
            <a:extLst>
              <a:ext uri="{FF2B5EF4-FFF2-40B4-BE49-F238E27FC236}">
                <a16:creationId xmlns:a16="http://schemas.microsoft.com/office/drawing/2014/main" id="{80CF2886-0FBC-8245-99E4-3ABEBBD60CE7}"/>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943402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Text Placeholder 9">
            <a:extLst>
              <a:ext uri="{FF2B5EF4-FFF2-40B4-BE49-F238E27FC236}">
                <a16:creationId xmlns:a16="http://schemas.microsoft.com/office/drawing/2014/main" id="{F4BAF810-3D88-3444-8BE5-5B6BB1115748}"/>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3">
            <a:extLst>
              <a:ext uri="{FF2B5EF4-FFF2-40B4-BE49-F238E27FC236}">
                <a16:creationId xmlns:a16="http://schemas.microsoft.com/office/drawing/2014/main" id="{B207BE3F-3058-F342-9580-7A919A457FDF}"/>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a:solidFill>
                  <a:srgbClr val="73783F"/>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3783F"/>
                </a:solidFill>
                <a:effectLst/>
                <a:latin typeface="Arial" panose="020B0604020202020204" pitchFamily="34" charset="0"/>
              </a:rPr>
              <a:t>Lorem ipsum dolor sit </a:t>
            </a:r>
            <a:r>
              <a:rPr lang="en-US" err="1">
                <a:solidFill>
                  <a:srgbClr val="73783F"/>
                </a:solidFill>
                <a:effectLst/>
                <a:latin typeface="Arial" panose="020B0604020202020204" pitchFamily="34" charset="0"/>
              </a:rPr>
              <a:t>amet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consectetur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adipiscing</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Praesent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eu</a:t>
            </a:r>
            <a:r>
              <a:rPr lang="en-US">
                <a:solidFill>
                  <a:srgbClr val="73783F"/>
                </a:solidFill>
                <a:effectLst/>
                <a:latin typeface="Arial" panose="020B0604020202020204" pitchFamily="34" charset="0"/>
              </a:rPr>
              <a:t> ante et </a:t>
            </a:r>
            <a:r>
              <a:rPr lang="en-US" err="1">
                <a:solidFill>
                  <a:srgbClr val="73783F"/>
                </a:solidFill>
                <a:effectLst/>
                <a:latin typeface="Arial" panose="020B0604020202020204" pitchFamily="34" charset="0"/>
              </a:rPr>
              <a:t>lacus</a:t>
            </a:r>
            <a:r>
              <a:rPr lang="en-US">
                <a:solidFill>
                  <a:srgbClr val="73783F"/>
                </a:solidFill>
                <a:effectLst/>
                <a:latin typeface="Arial" panose="020B0604020202020204" pitchFamily="34" charset="0"/>
              </a:rPr>
              <a:t> fermentum </a:t>
            </a:r>
            <a:r>
              <a:rPr lang="en-US" err="1">
                <a:solidFill>
                  <a:srgbClr val="73783F"/>
                </a:solidFill>
                <a:effectLst/>
                <a:latin typeface="Arial" panose="020B0604020202020204" pitchFamily="34" charset="0"/>
              </a:rPr>
              <a:t>pretium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ac </a:t>
            </a:r>
            <a:r>
              <a:rPr lang="en-US" err="1">
                <a:solidFill>
                  <a:srgbClr val="73783F"/>
                </a:solidFill>
                <a:effectLst/>
                <a:latin typeface="Arial" panose="020B0604020202020204" pitchFamily="34" charset="0"/>
              </a:rPr>
              <a:t>leo</a:t>
            </a:r>
            <a:r>
              <a:rPr lang="en-US">
                <a:solidFill>
                  <a:srgbClr val="73783F"/>
                </a:solidFill>
                <a:effectLst/>
                <a:latin typeface="Arial" panose="020B0604020202020204" pitchFamily="34" charset="0"/>
              </a:rPr>
              <a:t>. Vestibulum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laoreet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quam</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porttitor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odio</a:t>
            </a:r>
            <a:r>
              <a:rPr lang="en-US">
                <a:solidFill>
                  <a:srgbClr val="73783F"/>
                </a:solidFill>
                <a:effectLst/>
                <a:latin typeface="Arial" panose="020B0604020202020204" pitchFamily="34" charset="0"/>
              </a:rPr>
              <a:t>. Nam </a:t>
            </a:r>
            <a:r>
              <a:rPr lang="en-US" err="1">
                <a:solidFill>
                  <a:srgbClr val="73783F"/>
                </a:solidFill>
                <a:effectLst/>
                <a:latin typeface="Arial" panose="020B0604020202020204" pitchFamily="34" charset="0"/>
              </a:rPr>
              <a:t>tristique</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mauris</a:t>
            </a:r>
            <a:r>
              <a:rPr lang="en-US">
                <a:solidFill>
                  <a:srgbClr val="73783F"/>
                </a:solidFill>
                <a:effectLst/>
                <a:latin typeface="Arial" panose="020B0604020202020204" pitchFamily="34" charset="0"/>
              </a:rPr>
              <a:t> a </a:t>
            </a:r>
            <a:r>
              <a:rPr lang="en-US" err="1">
                <a:solidFill>
                  <a:srgbClr val="73783F"/>
                </a:solidFill>
                <a:effectLst/>
                <a:latin typeface="Arial" panose="020B0604020202020204" pitchFamily="34" charset="0"/>
              </a:rPr>
              <a:t>blandit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Etiam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sagittis</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eleifend</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sapien</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efficitur</a:t>
            </a:r>
            <a:r>
              <a:rPr lang="en-US">
                <a:solidFill>
                  <a:srgbClr val="73783F"/>
                </a:solidFill>
                <a:effectLst/>
                <a:latin typeface="Arial" panose="020B0604020202020204" pitchFamily="34" charset="0"/>
              </a:rPr>
              <a:t> ipsum.</a:t>
            </a:r>
            <a:endParaRPr lang="en-US">
              <a:solidFill>
                <a:srgbClr val="73783F"/>
              </a:solidFill>
            </a:endParaRPr>
          </a:p>
        </p:txBody>
      </p:sp>
    </p:spTree>
    <p:extLst>
      <p:ext uri="{BB962C8B-B14F-4D97-AF65-F5344CB8AC3E}">
        <p14:creationId xmlns:p14="http://schemas.microsoft.com/office/powerpoint/2010/main" val="187568396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401111-A34D-80B1-0B36-33F1E8C5CD91}"/>
              </a:ext>
            </a:extLst>
          </p:cNvPr>
          <p:cNvSpPr>
            <a:spLocks noGrp="1"/>
          </p:cNvSpPr>
          <p:nvPr>
            <p:ph type="title"/>
          </p:nvPr>
        </p:nvSpPr>
        <p:spPr/>
        <p:txBody>
          <a:bodyPr/>
          <a:lstStyle/>
          <a:p>
            <a:r>
              <a:rPr lang="pl-PL"/>
              <a:t>Kliknij, aby edytować styl</a:t>
            </a:r>
            <a:endParaRPr lang="en-US"/>
          </a:p>
        </p:txBody>
      </p:sp>
      <p:sp>
        <p:nvSpPr>
          <p:cNvPr id="3" name="Symbol zastępczy daty 2">
            <a:extLst>
              <a:ext uri="{FF2B5EF4-FFF2-40B4-BE49-F238E27FC236}">
                <a16:creationId xmlns:a16="http://schemas.microsoft.com/office/drawing/2014/main" id="{38B6CFB9-FBDC-BB9F-65E1-98FB1C662495}"/>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4" name="Symbol zastępczy stopki 3">
            <a:extLst>
              <a:ext uri="{FF2B5EF4-FFF2-40B4-BE49-F238E27FC236}">
                <a16:creationId xmlns:a16="http://schemas.microsoft.com/office/drawing/2014/main" id="{8E316375-76DB-F916-773F-10F354C2B64E}"/>
              </a:ext>
            </a:extLst>
          </p:cNvPr>
          <p:cNvSpPr>
            <a:spLocks noGrp="1"/>
          </p:cNvSpPr>
          <p:nvPr>
            <p:ph type="ftr" sz="quarter" idx="11"/>
          </p:nvPr>
        </p:nvSpPr>
        <p:spPr/>
        <p:txBody>
          <a:bodyPr/>
          <a:lstStyle/>
          <a:p>
            <a:endParaRPr lang="en-US"/>
          </a:p>
        </p:txBody>
      </p:sp>
      <p:sp>
        <p:nvSpPr>
          <p:cNvPr id="5" name="Symbol zastępczy numeru slajdu 4">
            <a:extLst>
              <a:ext uri="{FF2B5EF4-FFF2-40B4-BE49-F238E27FC236}">
                <a16:creationId xmlns:a16="http://schemas.microsoft.com/office/drawing/2014/main" id="{44A82741-CFA3-C30A-DD3E-A526A18C9AC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74051080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4" name="Text Placeholder 3">
            <a:extLst>
              <a:ext uri="{FF2B5EF4-FFF2-40B4-BE49-F238E27FC236}">
                <a16:creationId xmlns:a16="http://schemas.microsoft.com/office/drawing/2014/main" id="{2F39B236-E438-B046-B62F-E7A22775B483}"/>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baseline="0" smtClean="0">
                <a:solidFill>
                  <a:srgbClr val="3D717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D7177"/>
                </a:solidFill>
                <a:effectLst/>
                <a:latin typeface="Arial" panose="020B0604020202020204" pitchFamily="34" charset="0"/>
              </a:rPr>
              <a:t>Lorem ipsum dolor sit </a:t>
            </a:r>
            <a:r>
              <a:rPr lang="en-US" err="1">
                <a:solidFill>
                  <a:srgbClr val="3D7177"/>
                </a:solidFill>
                <a:effectLst/>
                <a:latin typeface="Arial" panose="020B0604020202020204" pitchFamily="34" charset="0"/>
              </a:rPr>
              <a:t>amet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consectetur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adipiscing</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Praesent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eu</a:t>
            </a:r>
            <a:r>
              <a:rPr lang="en-US">
                <a:solidFill>
                  <a:srgbClr val="3D7177"/>
                </a:solidFill>
                <a:effectLst/>
                <a:latin typeface="Arial" panose="020B0604020202020204" pitchFamily="34" charset="0"/>
              </a:rPr>
              <a:t> ante et </a:t>
            </a:r>
            <a:r>
              <a:rPr lang="en-US" err="1">
                <a:solidFill>
                  <a:srgbClr val="3D7177"/>
                </a:solidFill>
                <a:effectLst/>
                <a:latin typeface="Arial" panose="020B0604020202020204" pitchFamily="34" charset="0"/>
              </a:rPr>
              <a:t>lacus</a:t>
            </a:r>
            <a:r>
              <a:rPr lang="en-US">
                <a:solidFill>
                  <a:srgbClr val="3D7177"/>
                </a:solidFill>
                <a:effectLst/>
                <a:latin typeface="Arial" panose="020B0604020202020204" pitchFamily="34" charset="0"/>
              </a:rPr>
              <a:t> fermentum </a:t>
            </a:r>
            <a:r>
              <a:rPr lang="en-US" err="1">
                <a:solidFill>
                  <a:srgbClr val="3D7177"/>
                </a:solidFill>
                <a:effectLst/>
                <a:latin typeface="Arial" panose="020B0604020202020204" pitchFamily="34" charset="0"/>
              </a:rPr>
              <a:t>pretium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ac </a:t>
            </a:r>
            <a:r>
              <a:rPr lang="en-US" err="1">
                <a:solidFill>
                  <a:srgbClr val="3D7177"/>
                </a:solidFill>
                <a:effectLst/>
                <a:latin typeface="Arial" panose="020B0604020202020204" pitchFamily="34" charset="0"/>
              </a:rPr>
              <a:t>leo</a:t>
            </a:r>
            <a:r>
              <a:rPr lang="en-US">
                <a:solidFill>
                  <a:srgbClr val="3D7177"/>
                </a:solidFill>
                <a:effectLst/>
                <a:latin typeface="Arial" panose="020B0604020202020204" pitchFamily="34" charset="0"/>
              </a:rPr>
              <a:t>. Vestibulum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laoreet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quam</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porttitor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odio</a:t>
            </a:r>
            <a:r>
              <a:rPr lang="en-US">
                <a:solidFill>
                  <a:srgbClr val="3D7177"/>
                </a:solidFill>
                <a:effectLst/>
                <a:latin typeface="Arial" panose="020B0604020202020204" pitchFamily="34" charset="0"/>
              </a:rPr>
              <a:t>. Nam </a:t>
            </a:r>
            <a:r>
              <a:rPr lang="en-US" err="1">
                <a:solidFill>
                  <a:srgbClr val="3D7177"/>
                </a:solidFill>
                <a:effectLst/>
                <a:latin typeface="Arial" panose="020B0604020202020204" pitchFamily="34" charset="0"/>
              </a:rPr>
              <a:t>tristique</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mauris</a:t>
            </a:r>
            <a:r>
              <a:rPr lang="en-US">
                <a:solidFill>
                  <a:srgbClr val="3D7177"/>
                </a:solidFill>
                <a:effectLst/>
                <a:latin typeface="Arial" panose="020B0604020202020204" pitchFamily="34" charset="0"/>
              </a:rPr>
              <a:t> a </a:t>
            </a:r>
            <a:r>
              <a:rPr lang="en-US" err="1">
                <a:solidFill>
                  <a:srgbClr val="3D7177"/>
                </a:solidFill>
                <a:effectLst/>
                <a:latin typeface="Arial" panose="020B0604020202020204" pitchFamily="34" charset="0"/>
              </a:rPr>
              <a:t>blandit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Etiam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sagittis</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eleifend</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sapien</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efficitur</a:t>
            </a:r>
            <a:r>
              <a:rPr lang="en-US">
                <a:solidFill>
                  <a:srgbClr val="3D7177"/>
                </a:solidFill>
                <a:effectLst/>
                <a:latin typeface="Arial" panose="020B0604020202020204" pitchFamily="34" charset="0"/>
              </a:rPr>
              <a:t> ipsum.</a:t>
            </a:r>
            <a:endParaRPr lang="en-US">
              <a:solidFill>
                <a:srgbClr val="3D7177"/>
              </a:solidFill>
            </a:endParaRPr>
          </a:p>
        </p:txBody>
      </p:sp>
      <p:sp>
        <p:nvSpPr>
          <p:cNvPr id="16" name="Text Placeholder 9">
            <a:extLst>
              <a:ext uri="{FF2B5EF4-FFF2-40B4-BE49-F238E27FC236}">
                <a16:creationId xmlns:a16="http://schemas.microsoft.com/office/drawing/2014/main" id="{9B1B96C0-35C5-8C49-B05D-E347E19EFA59}"/>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33011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3">
            <a:extLst>
              <a:ext uri="{FF2B5EF4-FFF2-40B4-BE49-F238E27FC236}">
                <a16:creationId xmlns:a16="http://schemas.microsoft.com/office/drawing/2014/main" id="{F760D4FF-E41B-BA4A-A346-D29D48A973E7}"/>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65655D"/>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65655D"/>
                </a:solidFill>
                <a:effectLst/>
                <a:latin typeface="Arial" panose="020B0604020202020204" pitchFamily="34" charset="0"/>
              </a:rPr>
              <a:t>Lorem ipsum dolor sit </a:t>
            </a:r>
            <a:r>
              <a:rPr lang="en-US" err="1">
                <a:solidFill>
                  <a:srgbClr val="65655D"/>
                </a:solidFill>
                <a:effectLst/>
                <a:latin typeface="Arial" panose="020B0604020202020204" pitchFamily="34" charset="0"/>
              </a:rPr>
              <a:t>amet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consectetur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adipiscing</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Praesent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eu</a:t>
            </a:r>
            <a:r>
              <a:rPr lang="en-US">
                <a:solidFill>
                  <a:srgbClr val="65655D"/>
                </a:solidFill>
                <a:effectLst/>
                <a:latin typeface="Arial" panose="020B0604020202020204" pitchFamily="34" charset="0"/>
              </a:rPr>
              <a:t> ante et </a:t>
            </a:r>
            <a:r>
              <a:rPr lang="en-US" err="1">
                <a:solidFill>
                  <a:srgbClr val="65655D"/>
                </a:solidFill>
                <a:effectLst/>
                <a:latin typeface="Arial" panose="020B0604020202020204" pitchFamily="34" charset="0"/>
              </a:rPr>
              <a:t>lacus</a:t>
            </a:r>
            <a:r>
              <a:rPr lang="en-US">
                <a:solidFill>
                  <a:srgbClr val="65655D"/>
                </a:solidFill>
                <a:effectLst/>
                <a:latin typeface="Arial" panose="020B0604020202020204" pitchFamily="34" charset="0"/>
              </a:rPr>
              <a:t> fermentum </a:t>
            </a:r>
            <a:r>
              <a:rPr lang="en-US" err="1">
                <a:solidFill>
                  <a:srgbClr val="65655D"/>
                </a:solidFill>
                <a:effectLst/>
                <a:latin typeface="Arial" panose="020B0604020202020204" pitchFamily="34" charset="0"/>
              </a:rPr>
              <a:t>pretium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ac </a:t>
            </a:r>
            <a:r>
              <a:rPr lang="en-US" err="1">
                <a:solidFill>
                  <a:srgbClr val="65655D"/>
                </a:solidFill>
                <a:effectLst/>
                <a:latin typeface="Arial" panose="020B0604020202020204" pitchFamily="34" charset="0"/>
              </a:rPr>
              <a:t>leo</a:t>
            </a:r>
            <a:r>
              <a:rPr lang="en-US">
                <a:solidFill>
                  <a:srgbClr val="65655D"/>
                </a:solidFill>
                <a:effectLst/>
                <a:latin typeface="Arial" panose="020B0604020202020204" pitchFamily="34" charset="0"/>
              </a:rPr>
              <a:t>. Vestibulum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laoreet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quam</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porttitor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odio</a:t>
            </a:r>
            <a:r>
              <a:rPr lang="en-US">
                <a:solidFill>
                  <a:srgbClr val="65655D"/>
                </a:solidFill>
                <a:effectLst/>
                <a:latin typeface="Arial" panose="020B0604020202020204" pitchFamily="34" charset="0"/>
              </a:rPr>
              <a:t>. Nam </a:t>
            </a:r>
            <a:r>
              <a:rPr lang="en-US" err="1">
                <a:solidFill>
                  <a:srgbClr val="65655D"/>
                </a:solidFill>
                <a:effectLst/>
                <a:latin typeface="Arial" panose="020B0604020202020204" pitchFamily="34" charset="0"/>
              </a:rPr>
              <a:t>tristique</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mauris</a:t>
            </a:r>
            <a:r>
              <a:rPr lang="en-US">
                <a:solidFill>
                  <a:srgbClr val="65655D"/>
                </a:solidFill>
                <a:effectLst/>
                <a:latin typeface="Arial" panose="020B0604020202020204" pitchFamily="34" charset="0"/>
              </a:rPr>
              <a:t> a </a:t>
            </a:r>
            <a:r>
              <a:rPr lang="en-US" err="1">
                <a:solidFill>
                  <a:srgbClr val="65655D"/>
                </a:solidFill>
                <a:effectLst/>
                <a:latin typeface="Arial" panose="020B0604020202020204" pitchFamily="34" charset="0"/>
              </a:rPr>
              <a:t>blandit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Etiam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sagittis</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eleifend</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sapien</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efficitur</a:t>
            </a:r>
            <a:r>
              <a:rPr lang="en-US">
                <a:solidFill>
                  <a:srgbClr val="65655D"/>
                </a:solidFill>
                <a:effectLst/>
                <a:latin typeface="Arial" panose="020B0604020202020204" pitchFamily="34" charset="0"/>
              </a:rPr>
              <a:t> ipsum.</a:t>
            </a:r>
            <a:endParaRPr lang="en-US">
              <a:solidFill>
                <a:srgbClr val="65655D"/>
              </a:solidFill>
            </a:endParaRPr>
          </a:p>
        </p:txBody>
      </p:sp>
      <p:sp>
        <p:nvSpPr>
          <p:cNvPr id="13" name="Text Placeholder 9">
            <a:extLst>
              <a:ext uri="{FF2B5EF4-FFF2-40B4-BE49-F238E27FC236}">
                <a16:creationId xmlns:a16="http://schemas.microsoft.com/office/drawing/2014/main" id="{E27BD0A8-4B78-254E-A1B7-AF1536167D8D}"/>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560C5A69-EBBB-B848-B173-5405BDE8B3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53376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p:nvPr userDrawn="1"/>
        </p:nvCxnSpPr>
        <p:spPr>
          <a:xfrm>
            <a:off x="5892748" y="1968500"/>
            <a:ext cx="0" cy="29210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2552AF3E-8610-B245-BD07-501E710C632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chemeClr val="bg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2958399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B5511C11-EB20-834B-8D98-BEBBF3C41116}"/>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FAF4B729-8EEB-A346-BDB8-596F3EF751B0}"/>
              </a:ext>
            </a:extLst>
          </p:cNvPr>
          <p:cNvCxnSpPr/>
          <p:nvPr userDrawn="1"/>
        </p:nvCxnSpPr>
        <p:spPr>
          <a:xfrm>
            <a:off x="5892748" y="1968500"/>
            <a:ext cx="0" cy="29210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32018E80-DE55-9449-A10B-894564FF7FE4}"/>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2C2C2C"/>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19341650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5918AA06-1644-7D45-8B38-3B809E57248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4739983E-1D86-5F42-A1A0-6D4169C92FB9}"/>
              </a:ext>
            </a:extLst>
          </p:cNvPr>
          <p:cNvCxnSpPr/>
          <p:nvPr userDrawn="1"/>
        </p:nvCxnSpPr>
        <p:spPr>
          <a:xfrm>
            <a:off x="5892748" y="1968500"/>
            <a:ext cx="0" cy="29210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5F26D4B5-1370-214A-8F3B-84B45B8D8E43}"/>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874549"/>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9572154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96F3C494-E45D-C043-AC7F-81BEB202AED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058F697E-E654-6F43-9D93-3F0CE6ABE566}"/>
              </a:ext>
            </a:extLst>
          </p:cNvPr>
          <p:cNvCxnSpPr/>
          <p:nvPr userDrawn="1"/>
        </p:nvCxnSpPr>
        <p:spPr>
          <a:xfrm>
            <a:off x="5892748" y="1968500"/>
            <a:ext cx="0" cy="29210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62B16115-C3B9-0F41-8220-A1D34B0083A1}"/>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B0785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5705002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39D028F8-F5EC-254A-BFB2-B5C020473A74}"/>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8E1C8C57-CB26-E147-BE3D-D7A4EF15C0E8}"/>
              </a:ext>
            </a:extLst>
          </p:cNvPr>
          <p:cNvCxnSpPr/>
          <p:nvPr userDrawn="1"/>
        </p:nvCxnSpPr>
        <p:spPr>
          <a:xfrm>
            <a:off x="5892748" y="1968500"/>
            <a:ext cx="0" cy="29210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E3942CC9-3BEC-0243-8EF9-B48ABB2013D8}"/>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73783F"/>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4262163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2C94C247-6F4E-E349-A549-3D70F2EAD573}"/>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E56F29EC-83A2-3F4C-AB00-E9BAB34D805E}"/>
              </a:ext>
            </a:extLst>
          </p:cNvPr>
          <p:cNvCxnSpPr/>
          <p:nvPr userDrawn="1"/>
        </p:nvCxnSpPr>
        <p:spPr>
          <a:xfrm>
            <a:off x="5892748" y="1968500"/>
            <a:ext cx="0" cy="29210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3" name="Text Placeholder 9">
            <a:extLst>
              <a:ext uri="{FF2B5EF4-FFF2-40B4-BE49-F238E27FC236}">
                <a16:creationId xmlns:a16="http://schemas.microsoft.com/office/drawing/2014/main" id="{BADA4B55-717E-334C-90B1-150B9DBE3E3F}"/>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3D7177"/>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5658045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17372F62-8778-114B-95B4-4AE31F3A1A02}"/>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DF5BE345-2C1C-5742-832F-9055C0E4BAFF}"/>
              </a:ext>
            </a:extLst>
          </p:cNvPr>
          <p:cNvCxnSpPr/>
          <p:nvPr userDrawn="1"/>
        </p:nvCxnSpPr>
        <p:spPr>
          <a:xfrm>
            <a:off x="5892748" y="1968500"/>
            <a:ext cx="0" cy="29210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CE4290B5-5C45-FB4E-9EF6-37937C11790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65655D"/>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097476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5" name="Text Placeholder 11">
            <a:extLst>
              <a:ext uri="{FF2B5EF4-FFF2-40B4-BE49-F238E27FC236}">
                <a16:creationId xmlns:a16="http://schemas.microsoft.com/office/drawing/2014/main" id="{46571A87-98ED-7345-B9F8-905BD2F141C6}"/>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1611BBE2-D161-DA41-BF36-206F9F04682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1798338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6F5972D7-8344-D3A8-F0B4-53732CAD56BB}"/>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3" name="Symbol zastępczy stopki 2">
            <a:extLst>
              <a:ext uri="{FF2B5EF4-FFF2-40B4-BE49-F238E27FC236}">
                <a16:creationId xmlns:a16="http://schemas.microsoft.com/office/drawing/2014/main" id="{48FF2985-AA0A-5006-0D6B-7903E9228673}"/>
              </a:ext>
            </a:extLst>
          </p:cNvPr>
          <p:cNvSpPr>
            <a:spLocks noGrp="1"/>
          </p:cNvSpPr>
          <p:nvPr>
            <p:ph type="ftr" sz="quarter" idx="11"/>
          </p:nvPr>
        </p:nvSpPr>
        <p:spPr/>
        <p:txBody>
          <a:bodyPr/>
          <a:lstStyle/>
          <a:p>
            <a:endParaRPr lang="en-US"/>
          </a:p>
        </p:txBody>
      </p:sp>
      <p:sp>
        <p:nvSpPr>
          <p:cNvPr id="4" name="Symbol zastępczy numeru slajdu 3">
            <a:extLst>
              <a:ext uri="{FF2B5EF4-FFF2-40B4-BE49-F238E27FC236}">
                <a16:creationId xmlns:a16="http://schemas.microsoft.com/office/drawing/2014/main" id="{2C1B30B2-B305-C007-EA03-E59A64F945EB}"/>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6097207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Text Placeholder 11">
            <a:extLst>
              <a:ext uri="{FF2B5EF4-FFF2-40B4-BE49-F238E27FC236}">
                <a16:creationId xmlns:a16="http://schemas.microsoft.com/office/drawing/2014/main" id="{7A6C1050-9C72-F241-9B57-D46993774D18}"/>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CC0A091C-93EB-F341-BE7B-D312EBB94949}"/>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cxnSp>
        <p:nvCxnSpPr>
          <p:cNvPr id="11" name="Straight Connector 10">
            <a:extLst>
              <a:ext uri="{FF2B5EF4-FFF2-40B4-BE49-F238E27FC236}">
                <a16:creationId xmlns:a16="http://schemas.microsoft.com/office/drawing/2014/main" id="{23C01F06-1088-4A20-A1F1-3FF554973259}"/>
              </a:ext>
            </a:extLst>
          </p:cNvPr>
          <p:cNvCxnSpPr>
            <a:cxnSpLocks/>
          </p:cNvCxnSpPr>
          <p:nvPr userDrawn="1"/>
        </p:nvCxnSpPr>
        <p:spPr>
          <a:xfrm>
            <a:off x="7699379" y="1498601"/>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8381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F77CE0BB-7903-8943-BD21-3B75CBBFE16B}"/>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CCCCCDFF-0591-064B-B101-D7E18CB5B31D}"/>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5241B837-D802-3F45-AB4A-CB300E9F946D}"/>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0249522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8312D919-6D0F-FF42-BC8B-FD7D724084BD}"/>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A814834C-E4B4-8E40-A234-216FDEF62E77}"/>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C83B0110-D446-5A46-A8F1-EB56B61E07F4}"/>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7177616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4B0E5D03-F836-9346-BF18-034D22CAC89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41F3F452-8146-5E4B-943A-5C53728D4242}"/>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42A2AA36-FFD9-834E-A684-623778CEF68C}"/>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2804741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D5234ED7-27A2-EB46-9C5C-91866F88F8F6}"/>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DF55F8E7-2C53-264C-9C8C-0928A330E099}"/>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2F132B23-BF9C-A446-AB2D-F2CDDC3CD23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35004770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7A76FD27-06E6-6345-9876-15309E5E64F5}"/>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0ED21EDE-4EFC-3D40-A87C-14B113DC448C}"/>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E7E102CB-74DF-AC42-8DC4-8D2F6B0E4C63}"/>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5223890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5" name="Chart Placeholder 4">
            <a:extLst>
              <a:ext uri="{FF2B5EF4-FFF2-40B4-BE49-F238E27FC236}">
                <a16:creationId xmlns:a16="http://schemas.microsoft.com/office/drawing/2014/main" id="{1A6DEA4C-5911-2841-A181-E4C917698A0A}"/>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2" name="Text Placeholder 11">
            <a:extLst>
              <a:ext uri="{FF2B5EF4-FFF2-40B4-BE49-F238E27FC236}">
                <a16:creationId xmlns:a16="http://schemas.microsoft.com/office/drawing/2014/main" id="{C082132E-D92D-2948-990B-E50A41DA7AE8}"/>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47548744-B2ED-8548-861C-2AB5CD66299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9713111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Chart Placeholder 4">
            <a:extLst>
              <a:ext uri="{FF2B5EF4-FFF2-40B4-BE49-F238E27FC236}">
                <a16:creationId xmlns:a16="http://schemas.microsoft.com/office/drawing/2014/main" id="{30B1F057-4905-7D48-A475-9722A6511F7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5" name="Text Placeholder 11">
            <a:extLst>
              <a:ext uri="{FF2B5EF4-FFF2-40B4-BE49-F238E27FC236}">
                <a16:creationId xmlns:a16="http://schemas.microsoft.com/office/drawing/2014/main" id="{47D7A262-A119-3548-8A8B-7E62B6A526C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6" name="Text Placeholder 13">
            <a:extLst>
              <a:ext uri="{FF2B5EF4-FFF2-40B4-BE49-F238E27FC236}">
                <a16:creationId xmlns:a16="http://schemas.microsoft.com/office/drawing/2014/main" id="{ECB59C14-92E1-394C-929E-FE3ED2761BEB}"/>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5329787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4642FD35-6D7B-8F4E-AE1F-AFD80E1563FA}"/>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9DD68FD1-4FFD-AC40-91D8-42BCBCC4D18E}"/>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B133A117-E12A-6E49-B99D-2F8D0F9CA4F2}"/>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4388846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A3BC09BF-76F7-524C-9E56-04BDC236775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90468A9B-FF58-4748-B79C-9B9E28F8F51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75700545-6DD4-5C4A-BC38-8D488E4E31B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6223240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854C86-651C-8A85-29F5-1400A8AB6EE4}"/>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890A2728-F01D-6019-CFEA-5D88A5D13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a:extLst>
              <a:ext uri="{FF2B5EF4-FFF2-40B4-BE49-F238E27FC236}">
                <a16:creationId xmlns:a16="http://schemas.microsoft.com/office/drawing/2014/main" id="{423D40B6-AD81-3261-4A2D-A2E0285BC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11E73417-9311-E07F-5090-57C0320F2929}"/>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6" name="Symbol zastępczy stopki 5">
            <a:extLst>
              <a:ext uri="{FF2B5EF4-FFF2-40B4-BE49-F238E27FC236}">
                <a16:creationId xmlns:a16="http://schemas.microsoft.com/office/drawing/2014/main" id="{A8089ECB-00E4-C41E-CC61-EE887F6A3CF6}"/>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D130EF3D-B44F-B312-05AD-C05EC466D98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7123391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C138C20A-0BCF-4043-A008-E7E10B57708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5" name="Text Placeholder 11">
            <a:extLst>
              <a:ext uri="{FF2B5EF4-FFF2-40B4-BE49-F238E27FC236}">
                <a16:creationId xmlns:a16="http://schemas.microsoft.com/office/drawing/2014/main" id="{EFBFB569-BBE1-3F49-A546-8360C2201B0D}"/>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CC52DFEF-B434-F945-9493-B5E56CCAAB99}"/>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26507253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78C726D7-3268-B54E-AFC0-EFE42009FC89}"/>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3" name="Text Placeholder 11">
            <a:extLst>
              <a:ext uri="{FF2B5EF4-FFF2-40B4-BE49-F238E27FC236}">
                <a16:creationId xmlns:a16="http://schemas.microsoft.com/office/drawing/2014/main" id="{3F6274D9-BFF4-464C-BCF0-40CEDADBD954}"/>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5CC541ED-9949-7244-8C24-6E64133D4A7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3412566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D2CC617C-8579-4C4E-9F50-7A071EAAAC2D}"/>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A85CD1CE-0A3D-6840-84F8-F3A2A2FD33C1}"/>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160FD362-DE72-B543-882E-14A1EABE97D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5387751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9DFF04DA-77D3-9142-844D-8146B93F89BD}"/>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9381410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02EECEF2-CC05-6844-8162-9C5DC6A036FC}"/>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6529445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18704A99-BBC0-484B-A158-8C3054D19A7E}"/>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75140982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CF95BAC2-82F4-FB4F-BE26-80722B67BDD6}"/>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510932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50580A7C-0D20-5945-9F92-311645033C93}"/>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2811044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D6650A40-3842-A24D-8D75-41D5CE25BF14}"/>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01591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Text Placeholder 2">
            <a:extLst>
              <a:ext uri="{FF2B5EF4-FFF2-40B4-BE49-F238E27FC236}">
                <a16:creationId xmlns:a16="http://schemas.microsoft.com/office/drawing/2014/main" id="{36CDB48C-8DE0-FF4B-AE01-CE726C00858F}"/>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88505082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0CFA4E-A34C-19B9-39CA-71E15E6D1249}"/>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obrazu 2">
            <a:extLst>
              <a:ext uri="{FF2B5EF4-FFF2-40B4-BE49-F238E27FC236}">
                <a16:creationId xmlns:a16="http://schemas.microsoft.com/office/drawing/2014/main" id="{28B01EBC-ED06-BA84-65F7-1A8721B98A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ymbol zastępczy tekstu 3">
            <a:extLst>
              <a:ext uri="{FF2B5EF4-FFF2-40B4-BE49-F238E27FC236}">
                <a16:creationId xmlns:a16="http://schemas.microsoft.com/office/drawing/2014/main" id="{98AF982D-4097-211B-F8D3-4809035AC1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F8A7FCF0-C21D-A4B5-D045-A3501DA99931}"/>
              </a:ext>
            </a:extLst>
          </p:cNvPr>
          <p:cNvSpPr>
            <a:spLocks noGrp="1"/>
          </p:cNvSpPr>
          <p:nvPr>
            <p:ph type="dt" sz="half" idx="10"/>
          </p:nvPr>
        </p:nvSpPr>
        <p:spPr/>
        <p:txBody>
          <a:bodyPr/>
          <a:lstStyle/>
          <a:p>
            <a:fld id="{F31EF350-4114-4794-BEC1-F9CFB8A11F7E}" type="datetimeFigureOut">
              <a:rPr lang="en-US" smtClean="0"/>
              <a:t>5/28/2024</a:t>
            </a:fld>
            <a:endParaRPr lang="en-US"/>
          </a:p>
        </p:txBody>
      </p:sp>
      <p:sp>
        <p:nvSpPr>
          <p:cNvPr id="6" name="Symbol zastępczy stopki 5">
            <a:extLst>
              <a:ext uri="{FF2B5EF4-FFF2-40B4-BE49-F238E27FC236}">
                <a16:creationId xmlns:a16="http://schemas.microsoft.com/office/drawing/2014/main" id="{03469805-B464-DAFA-7F84-A0956DBB53E2}"/>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8AE0D6F3-75B0-8FCE-BEC1-24910AFCBEF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28820189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3" name="Chart Placeholder 2">
            <a:extLst>
              <a:ext uri="{FF2B5EF4-FFF2-40B4-BE49-F238E27FC236}">
                <a16:creationId xmlns:a16="http://schemas.microsoft.com/office/drawing/2014/main" id="{B36C8AE8-FE16-DF46-B477-97085CF14E53}"/>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8A09313-D43E-A14D-AF93-2939FBD878B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84658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580149D0-DC7C-BB40-92C3-FFC315DC91B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7F0A8734-1D27-8942-B917-C750A168DDAD}"/>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2625224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42B8D8C0-DC0E-F642-94BF-7FAD50745DFB}"/>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BDB166F-A2F3-4742-8979-CD9C12677A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08090736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78450B25-3B0F-7940-BE72-6ABC8999E4B8}"/>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AED1E930-FC36-B64C-9410-C28EB5E5D9F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871065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BEDF06CE-0187-0D4A-A38B-390C10672D11}"/>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49AC485-E846-154D-B91C-008BF5937ECC}"/>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374373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35C146CA-5FD8-3E42-86CB-31A50BA6FEFC}"/>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14DFAD58-7B31-3246-8A4B-6CDE293C17A1}"/>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15679762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8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Chart Placeholder 2">
            <a:extLst>
              <a:ext uri="{FF2B5EF4-FFF2-40B4-BE49-F238E27FC236}">
                <a16:creationId xmlns:a16="http://schemas.microsoft.com/office/drawing/2014/main" id="{8324FBA7-78A2-A641-8880-D1118992B79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AF78AC5-4467-AF40-B6A3-8102009274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554932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8577995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7338622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5519AF54-B113-BB41-8F9C-2DD6D1AB0EB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96D888EB-5CA1-AE41-8026-EAC7A55E458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1734010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17" Type="http://schemas.openxmlformats.org/officeDocument/2006/relationships/slideLayout" Target="../slideLayouts/slideLayout128.xml"/><Relationship Id="rId21" Type="http://schemas.openxmlformats.org/officeDocument/2006/relationships/slideLayout" Target="../slideLayouts/slideLayout32.xml"/><Relationship Id="rId63" Type="http://schemas.openxmlformats.org/officeDocument/2006/relationships/slideLayout" Target="../slideLayouts/slideLayout74.xml"/><Relationship Id="rId159" Type="http://schemas.openxmlformats.org/officeDocument/2006/relationships/slideLayout" Target="../slideLayouts/slideLayout170.xml"/><Relationship Id="rId170" Type="http://schemas.openxmlformats.org/officeDocument/2006/relationships/slideLayout" Target="../slideLayouts/slideLayout181.xml"/><Relationship Id="rId191" Type="http://schemas.openxmlformats.org/officeDocument/2006/relationships/slideLayout" Target="../slideLayouts/slideLayout202.xml"/><Relationship Id="rId205" Type="http://schemas.openxmlformats.org/officeDocument/2006/relationships/slideLayout" Target="../slideLayouts/slideLayout216.xml"/><Relationship Id="rId226" Type="http://schemas.openxmlformats.org/officeDocument/2006/relationships/slideLayout" Target="../slideLayouts/slideLayout237.xml"/><Relationship Id="rId247" Type="http://schemas.openxmlformats.org/officeDocument/2006/relationships/slideLayout" Target="../slideLayouts/slideLayout258.xml"/><Relationship Id="rId107" Type="http://schemas.openxmlformats.org/officeDocument/2006/relationships/slideLayout" Target="../slideLayouts/slideLayout118.xml"/><Relationship Id="rId11" Type="http://schemas.openxmlformats.org/officeDocument/2006/relationships/slideLayout" Target="../slideLayouts/slideLayout22.xml"/><Relationship Id="rId32" Type="http://schemas.openxmlformats.org/officeDocument/2006/relationships/slideLayout" Target="../slideLayouts/slideLayout43.xml"/><Relationship Id="rId53" Type="http://schemas.openxmlformats.org/officeDocument/2006/relationships/slideLayout" Target="../slideLayouts/slideLayout64.xml"/><Relationship Id="rId74" Type="http://schemas.openxmlformats.org/officeDocument/2006/relationships/slideLayout" Target="../slideLayouts/slideLayout85.xml"/><Relationship Id="rId128" Type="http://schemas.openxmlformats.org/officeDocument/2006/relationships/slideLayout" Target="../slideLayouts/slideLayout139.xml"/><Relationship Id="rId149" Type="http://schemas.openxmlformats.org/officeDocument/2006/relationships/slideLayout" Target="../slideLayouts/slideLayout160.xml"/><Relationship Id="rId5" Type="http://schemas.openxmlformats.org/officeDocument/2006/relationships/slideLayout" Target="../slideLayouts/slideLayout16.xml"/><Relationship Id="rId95" Type="http://schemas.openxmlformats.org/officeDocument/2006/relationships/slideLayout" Target="../slideLayouts/slideLayout106.xml"/><Relationship Id="rId160" Type="http://schemas.openxmlformats.org/officeDocument/2006/relationships/slideLayout" Target="../slideLayouts/slideLayout171.xml"/><Relationship Id="rId181" Type="http://schemas.openxmlformats.org/officeDocument/2006/relationships/slideLayout" Target="../slideLayouts/slideLayout192.xml"/><Relationship Id="rId216" Type="http://schemas.openxmlformats.org/officeDocument/2006/relationships/slideLayout" Target="../slideLayouts/slideLayout227.xml"/><Relationship Id="rId237" Type="http://schemas.openxmlformats.org/officeDocument/2006/relationships/slideLayout" Target="../slideLayouts/slideLayout248.xml"/><Relationship Id="rId258" Type="http://schemas.openxmlformats.org/officeDocument/2006/relationships/slideLayout" Target="../slideLayouts/slideLayout269.xml"/><Relationship Id="rId22" Type="http://schemas.openxmlformats.org/officeDocument/2006/relationships/slideLayout" Target="../slideLayouts/slideLayout33.xml"/><Relationship Id="rId43" Type="http://schemas.openxmlformats.org/officeDocument/2006/relationships/slideLayout" Target="../slideLayouts/slideLayout54.xml"/><Relationship Id="rId64" Type="http://schemas.openxmlformats.org/officeDocument/2006/relationships/slideLayout" Target="../slideLayouts/slideLayout75.xml"/><Relationship Id="rId118" Type="http://schemas.openxmlformats.org/officeDocument/2006/relationships/slideLayout" Target="../slideLayouts/slideLayout129.xml"/><Relationship Id="rId139" Type="http://schemas.openxmlformats.org/officeDocument/2006/relationships/slideLayout" Target="../slideLayouts/slideLayout150.xml"/><Relationship Id="rId85" Type="http://schemas.openxmlformats.org/officeDocument/2006/relationships/slideLayout" Target="../slideLayouts/slideLayout96.xml"/><Relationship Id="rId150" Type="http://schemas.openxmlformats.org/officeDocument/2006/relationships/slideLayout" Target="../slideLayouts/slideLayout161.xml"/><Relationship Id="rId171" Type="http://schemas.openxmlformats.org/officeDocument/2006/relationships/slideLayout" Target="../slideLayouts/slideLayout182.xml"/><Relationship Id="rId192" Type="http://schemas.openxmlformats.org/officeDocument/2006/relationships/slideLayout" Target="../slideLayouts/slideLayout203.xml"/><Relationship Id="rId206" Type="http://schemas.openxmlformats.org/officeDocument/2006/relationships/slideLayout" Target="../slideLayouts/slideLayout217.xml"/><Relationship Id="rId227" Type="http://schemas.openxmlformats.org/officeDocument/2006/relationships/slideLayout" Target="../slideLayouts/slideLayout238.xml"/><Relationship Id="rId248" Type="http://schemas.openxmlformats.org/officeDocument/2006/relationships/slideLayout" Target="../slideLayouts/slideLayout259.xml"/><Relationship Id="rId12" Type="http://schemas.openxmlformats.org/officeDocument/2006/relationships/slideLayout" Target="../slideLayouts/slideLayout23.xml"/><Relationship Id="rId33" Type="http://schemas.openxmlformats.org/officeDocument/2006/relationships/slideLayout" Target="../slideLayouts/slideLayout44.xml"/><Relationship Id="rId108" Type="http://schemas.openxmlformats.org/officeDocument/2006/relationships/slideLayout" Target="../slideLayouts/slideLayout119.xml"/><Relationship Id="rId129" Type="http://schemas.openxmlformats.org/officeDocument/2006/relationships/slideLayout" Target="../slideLayouts/slideLayout140.xml"/><Relationship Id="rId54" Type="http://schemas.openxmlformats.org/officeDocument/2006/relationships/slideLayout" Target="../slideLayouts/slideLayout65.xml"/><Relationship Id="rId75" Type="http://schemas.openxmlformats.org/officeDocument/2006/relationships/slideLayout" Target="../slideLayouts/slideLayout86.xml"/><Relationship Id="rId96" Type="http://schemas.openxmlformats.org/officeDocument/2006/relationships/slideLayout" Target="../slideLayouts/slideLayout107.xml"/><Relationship Id="rId140" Type="http://schemas.openxmlformats.org/officeDocument/2006/relationships/slideLayout" Target="../slideLayouts/slideLayout151.xml"/><Relationship Id="rId161" Type="http://schemas.openxmlformats.org/officeDocument/2006/relationships/slideLayout" Target="../slideLayouts/slideLayout172.xml"/><Relationship Id="rId182" Type="http://schemas.openxmlformats.org/officeDocument/2006/relationships/slideLayout" Target="../slideLayouts/slideLayout193.xml"/><Relationship Id="rId217" Type="http://schemas.openxmlformats.org/officeDocument/2006/relationships/slideLayout" Target="../slideLayouts/slideLayout228.xml"/><Relationship Id="rId6" Type="http://schemas.openxmlformats.org/officeDocument/2006/relationships/slideLayout" Target="../slideLayouts/slideLayout17.xml"/><Relationship Id="rId238" Type="http://schemas.openxmlformats.org/officeDocument/2006/relationships/slideLayout" Target="../slideLayouts/slideLayout249.xml"/><Relationship Id="rId259" Type="http://schemas.openxmlformats.org/officeDocument/2006/relationships/slideLayout" Target="../slideLayouts/slideLayout270.xml"/><Relationship Id="rId23" Type="http://schemas.openxmlformats.org/officeDocument/2006/relationships/slideLayout" Target="../slideLayouts/slideLayout34.xml"/><Relationship Id="rId119" Type="http://schemas.openxmlformats.org/officeDocument/2006/relationships/slideLayout" Target="../slideLayouts/slideLayout130.xml"/><Relationship Id="rId44" Type="http://schemas.openxmlformats.org/officeDocument/2006/relationships/slideLayout" Target="../slideLayouts/slideLayout55.xml"/><Relationship Id="rId65" Type="http://schemas.openxmlformats.org/officeDocument/2006/relationships/slideLayout" Target="../slideLayouts/slideLayout76.xml"/><Relationship Id="rId86" Type="http://schemas.openxmlformats.org/officeDocument/2006/relationships/slideLayout" Target="../slideLayouts/slideLayout97.xml"/><Relationship Id="rId130" Type="http://schemas.openxmlformats.org/officeDocument/2006/relationships/slideLayout" Target="../slideLayouts/slideLayout141.xml"/><Relationship Id="rId151" Type="http://schemas.openxmlformats.org/officeDocument/2006/relationships/slideLayout" Target="../slideLayouts/slideLayout162.xml"/><Relationship Id="rId172" Type="http://schemas.openxmlformats.org/officeDocument/2006/relationships/slideLayout" Target="../slideLayouts/slideLayout183.xml"/><Relationship Id="rId193" Type="http://schemas.openxmlformats.org/officeDocument/2006/relationships/slideLayout" Target="../slideLayouts/slideLayout204.xml"/><Relationship Id="rId207" Type="http://schemas.openxmlformats.org/officeDocument/2006/relationships/slideLayout" Target="../slideLayouts/slideLayout218.xml"/><Relationship Id="rId228" Type="http://schemas.openxmlformats.org/officeDocument/2006/relationships/slideLayout" Target="../slideLayouts/slideLayout239.xml"/><Relationship Id="rId249" Type="http://schemas.openxmlformats.org/officeDocument/2006/relationships/slideLayout" Target="../slideLayouts/slideLayout260.xml"/><Relationship Id="rId13" Type="http://schemas.openxmlformats.org/officeDocument/2006/relationships/slideLayout" Target="../slideLayouts/slideLayout24.xml"/><Relationship Id="rId109" Type="http://schemas.openxmlformats.org/officeDocument/2006/relationships/slideLayout" Target="../slideLayouts/slideLayout120.xml"/><Relationship Id="rId260" Type="http://schemas.openxmlformats.org/officeDocument/2006/relationships/slideLayout" Target="../slideLayouts/slideLayout271.xml"/><Relationship Id="rId34" Type="http://schemas.openxmlformats.org/officeDocument/2006/relationships/slideLayout" Target="../slideLayouts/slideLayout45.xml"/><Relationship Id="rId55" Type="http://schemas.openxmlformats.org/officeDocument/2006/relationships/slideLayout" Target="../slideLayouts/slideLayout66.xml"/><Relationship Id="rId76" Type="http://schemas.openxmlformats.org/officeDocument/2006/relationships/slideLayout" Target="../slideLayouts/slideLayout87.xml"/><Relationship Id="rId97" Type="http://schemas.openxmlformats.org/officeDocument/2006/relationships/slideLayout" Target="../slideLayouts/slideLayout108.xml"/><Relationship Id="rId120" Type="http://schemas.openxmlformats.org/officeDocument/2006/relationships/slideLayout" Target="../slideLayouts/slideLayout131.xml"/><Relationship Id="rId141" Type="http://schemas.openxmlformats.org/officeDocument/2006/relationships/slideLayout" Target="../slideLayouts/slideLayout152.xml"/><Relationship Id="rId7" Type="http://schemas.openxmlformats.org/officeDocument/2006/relationships/slideLayout" Target="../slideLayouts/slideLayout18.xml"/><Relationship Id="rId162" Type="http://schemas.openxmlformats.org/officeDocument/2006/relationships/slideLayout" Target="../slideLayouts/slideLayout173.xml"/><Relationship Id="rId183" Type="http://schemas.openxmlformats.org/officeDocument/2006/relationships/slideLayout" Target="../slideLayouts/slideLayout194.xml"/><Relationship Id="rId218" Type="http://schemas.openxmlformats.org/officeDocument/2006/relationships/slideLayout" Target="../slideLayouts/slideLayout229.xml"/><Relationship Id="rId239" Type="http://schemas.openxmlformats.org/officeDocument/2006/relationships/slideLayout" Target="../slideLayouts/slideLayout250.xml"/><Relationship Id="rId250" Type="http://schemas.openxmlformats.org/officeDocument/2006/relationships/slideLayout" Target="../slideLayouts/slideLayout261.xml"/><Relationship Id="rId24" Type="http://schemas.openxmlformats.org/officeDocument/2006/relationships/slideLayout" Target="../slideLayouts/slideLayout35.xml"/><Relationship Id="rId45" Type="http://schemas.openxmlformats.org/officeDocument/2006/relationships/slideLayout" Target="../slideLayouts/slideLayout56.xml"/><Relationship Id="rId66" Type="http://schemas.openxmlformats.org/officeDocument/2006/relationships/slideLayout" Target="../slideLayouts/slideLayout77.xml"/><Relationship Id="rId87" Type="http://schemas.openxmlformats.org/officeDocument/2006/relationships/slideLayout" Target="../slideLayouts/slideLayout98.xml"/><Relationship Id="rId110" Type="http://schemas.openxmlformats.org/officeDocument/2006/relationships/slideLayout" Target="../slideLayouts/slideLayout121.xml"/><Relationship Id="rId131" Type="http://schemas.openxmlformats.org/officeDocument/2006/relationships/slideLayout" Target="../slideLayouts/slideLayout142.xml"/><Relationship Id="rId152" Type="http://schemas.openxmlformats.org/officeDocument/2006/relationships/slideLayout" Target="../slideLayouts/slideLayout163.xml"/><Relationship Id="rId173" Type="http://schemas.openxmlformats.org/officeDocument/2006/relationships/slideLayout" Target="../slideLayouts/slideLayout184.xml"/><Relationship Id="rId194" Type="http://schemas.openxmlformats.org/officeDocument/2006/relationships/slideLayout" Target="../slideLayouts/slideLayout205.xml"/><Relationship Id="rId208" Type="http://schemas.openxmlformats.org/officeDocument/2006/relationships/slideLayout" Target="../slideLayouts/slideLayout219.xml"/><Relationship Id="rId229" Type="http://schemas.openxmlformats.org/officeDocument/2006/relationships/slideLayout" Target="../slideLayouts/slideLayout240.xml"/><Relationship Id="rId240" Type="http://schemas.openxmlformats.org/officeDocument/2006/relationships/slideLayout" Target="../slideLayouts/slideLayout251.xml"/><Relationship Id="rId261" Type="http://schemas.openxmlformats.org/officeDocument/2006/relationships/slideLayout" Target="../slideLayouts/slideLayout272.xml"/><Relationship Id="rId14" Type="http://schemas.openxmlformats.org/officeDocument/2006/relationships/slideLayout" Target="../slideLayouts/slideLayout25.xml"/><Relationship Id="rId35" Type="http://schemas.openxmlformats.org/officeDocument/2006/relationships/slideLayout" Target="../slideLayouts/slideLayout46.xml"/><Relationship Id="rId56" Type="http://schemas.openxmlformats.org/officeDocument/2006/relationships/slideLayout" Target="../slideLayouts/slideLayout67.xml"/><Relationship Id="rId77" Type="http://schemas.openxmlformats.org/officeDocument/2006/relationships/slideLayout" Target="../slideLayouts/slideLayout88.xml"/><Relationship Id="rId100" Type="http://schemas.openxmlformats.org/officeDocument/2006/relationships/slideLayout" Target="../slideLayouts/slideLayout111.xml"/><Relationship Id="rId8" Type="http://schemas.openxmlformats.org/officeDocument/2006/relationships/slideLayout" Target="../slideLayouts/slideLayout19.xml"/><Relationship Id="rId98" Type="http://schemas.openxmlformats.org/officeDocument/2006/relationships/slideLayout" Target="../slideLayouts/slideLayout109.xml"/><Relationship Id="rId121" Type="http://schemas.openxmlformats.org/officeDocument/2006/relationships/slideLayout" Target="../slideLayouts/slideLayout132.xml"/><Relationship Id="rId142" Type="http://schemas.openxmlformats.org/officeDocument/2006/relationships/slideLayout" Target="../slideLayouts/slideLayout153.xml"/><Relationship Id="rId163" Type="http://schemas.openxmlformats.org/officeDocument/2006/relationships/slideLayout" Target="../slideLayouts/slideLayout174.xml"/><Relationship Id="rId184" Type="http://schemas.openxmlformats.org/officeDocument/2006/relationships/slideLayout" Target="../slideLayouts/slideLayout195.xml"/><Relationship Id="rId219" Type="http://schemas.openxmlformats.org/officeDocument/2006/relationships/slideLayout" Target="../slideLayouts/slideLayout230.xml"/><Relationship Id="rId230" Type="http://schemas.openxmlformats.org/officeDocument/2006/relationships/slideLayout" Target="../slideLayouts/slideLayout241.xml"/><Relationship Id="rId251" Type="http://schemas.openxmlformats.org/officeDocument/2006/relationships/slideLayout" Target="../slideLayouts/slideLayout262.xml"/><Relationship Id="rId25" Type="http://schemas.openxmlformats.org/officeDocument/2006/relationships/slideLayout" Target="../slideLayouts/slideLayout36.xml"/><Relationship Id="rId46" Type="http://schemas.openxmlformats.org/officeDocument/2006/relationships/slideLayout" Target="../slideLayouts/slideLayout57.xml"/><Relationship Id="rId67" Type="http://schemas.openxmlformats.org/officeDocument/2006/relationships/slideLayout" Target="../slideLayouts/slideLayout78.xml"/><Relationship Id="rId88" Type="http://schemas.openxmlformats.org/officeDocument/2006/relationships/slideLayout" Target="../slideLayouts/slideLayout99.xml"/><Relationship Id="rId111" Type="http://schemas.openxmlformats.org/officeDocument/2006/relationships/slideLayout" Target="../slideLayouts/slideLayout122.xml"/><Relationship Id="rId132" Type="http://schemas.openxmlformats.org/officeDocument/2006/relationships/slideLayout" Target="../slideLayouts/slideLayout143.xml"/><Relationship Id="rId153" Type="http://schemas.openxmlformats.org/officeDocument/2006/relationships/slideLayout" Target="../slideLayouts/slideLayout164.xml"/><Relationship Id="rId174" Type="http://schemas.openxmlformats.org/officeDocument/2006/relationships/slideLayout" Target="../slideLayouts/slideLayout185.xml"/><Relationship Id="rId195" Type="http://schemas.openxmlformats.org/officeDocument/2006/relationships/slideLayout" Target="../slideLayouts/slideLayout206.xml"/><Relationship Id="rId209" Type="http://schemas.openxmlformats.org/officeDocument/2006/relationships/slideLayout" Target="../slideLayouts/slideLayout220.xml"/><Relationship Id="rId220" Type="http://schemas.openxmlformats.org/officeDocument/2006/relationships/slideLayout" Target="../slideLayouts/slideLayout231.xml"/><Relationship Id="rId241" Type="http://schemas.openxmlformats.org/officeDocument/2006/relationships/slideLayout" Target="../slideLayouts/slideLayout252.xml"/><Relationship Id="rId15" Type="http://schemas.openxmlformats.org/officeDocument/2006/relationships/slideLayout" Target="../slideLayouts/slideLayout26.xml"/><Relationship Id="rId36" Type="http://schemas.openxmlformats.org/officeDocument/2006/relationships/slideLayout" Target="../slideLayouts/slideLayout47.xml"/><Relationship Id="rId57" Type="http://schemas.openxmlformats.org/officeDocument/2006/relationships/slideLayout" Target="../slideLayouts/slideLayout68.xml"/><Relationship Id="rId262" Type="http://schemas.openxmlformats.org/officeDocument/2006/relationships/slideLayout" Target="../slideLayouts/slideLayout273.xml"/><Relationship Id="rId78" Type="http://schemas.openxmlformats.org/officeDocument/2006/relationships/slideLayout" Target="../slideLayouts/slideLayout89.xml"/><Relationship Id="rId99" Type="http://schemas.openxmlformats.org/officeDocument/2006/relationships/slideLayout" Target="../slideLayouts/slideLayout110.xml"/><Relationship Id="rId101" Type="http://schemas.openxmlformats.org/officeDocument/2006/relationships/slideLayout" Target="../slideLayouts/slideLayout112.xml"/><Relationship Id="rId122" Type="http://schemas.openxmlformats.org/officeDocument/2006/relationships/slideLayout" Target="../slideLayouts/slideLayout133.xml"/><Relationship Id="rId143" Type="http://schemas.openxmlformats.org/officeDocument/2006/relationships/slideLayout" Target="../slideLayouts/slideLayout154.xml"/><Relationship Id="rId164" Type="http://schemas.openxmlformats.org/officeDocument/2006/relationships/slideLayout" Target="../slideLayouts/slideLayout175.xml"/><Relationship Id="rId185" Type="http://schemas.openxmlformats.org/officeDocument/2006/relationships/slideLayout" Target="../slideLayouts/slideLayout196.xml"/><Relationship Id="rId9" Type="http://schemas.openxmlformats.org/officeDocument/2006/relationships/slideLayout" Target="../slideLayouts/slideLayout20.xml"/><Relationship Id="rId210" Type="http://schemas.openxmlformats.org/officeDocument/2006/relationships/slideLayout" Target="../slideLayouts/slideLayout221.xml"/><Relationship Id="rId26" Type="http://schemas.openxmlformats.org/officeDocument/2006/relationships/slideLayout" Target="../slideLayouts/slideLayout37.xml"/><Relationship Id="rId231" Type="http://schemas.openxmlformats.org/officeDocument/2006/relationships/slideLayout" Target="../slideLayouts/slideLayout242.xml"/><Relationship Id="rId252" Type="http://schemas.openxmlformats.org/officeDocument/2006/relationships/slideLayout" Target="../slideLayouts/slideLayout263.xml"/><Relationship Id="rId47" Type="http://schemas.openxmlformats.org/officeDocument/2006/relationships/slideLayout" Target="../slideLayouts/slideLayout58.xml"/><Relationship Id="rId68" Type="http://schemas.openxmlformats.org/officeDocument/2006/relationships/slideLayout" Target="../slideLayouts/slideLayout79.xml"/><Relationship Id="rId89" Type="http://schemas.openxmlformats.org/officeDocument/2006/relationships/slideLayout" Target="../slideLayouts/slideLayout100.xml"/><Relationship Id="rId112" Type="http://schemas.openxmlformats.org/officeDocument/2006/relationships/slideLayout" Target="../slideLayouts/slideLayout123.xml"/><Relationship Id="rId133" Type="http://schemas.openxmlformats.org/officeDocument/2006/relationships/slideLayout" Target="../slideLayouts/slideLayout144.xml"/><Relationship Id="rId154" Type="http://schemas.openxmlformats.org/officeDocument/2006/relationships/slideLayout" Target="../slideLayouts/slideLayout165.xml"/><Relationship Id="rId175" Type="http://schemas.openxmlformats.org/officeDocument/2006/relationships/slideLayout" Target="../slideLayouts/slideLayout186.xml"/><Relationship Id="rId196" Type="http://schemas.openxmlformats.org/officeDocument/2006/relationships/slideLayout" Target="../slideLayouts/slideLayout207.xml"/><Relationship Id="rId200" Type="http://schemas.openxmlformats.org/officeDocument/2006/relationships/slideLayout" Target="../slideLayouts/slideLayout211.xml"/><Relationship Id="rId16" Type="http://schemas.openxmlformats.org/officeDocument/2006/relationships/slideLayout" Target="../slideLayouts/slideLayout27.xml"/><Relationship Id="rId221" Type="http://schemas.openxmlformats.org/officeDocument/2006/relationships/slideLayout" Target="../slideLayouts/slideLayout232.xml"/><Relationship Id="rId242" Type="http://schemas.openxmlformats.org/officeDocument/2006/relationships/slideLayout" Target="../slideLayouts/slideLayout253.xml"/><Relationship Id="rId263" Type="http://schemas.openxmlformats.org/officeDocument/2006/relationships/theme" Target="../theme/theme2.xml"/><Relationship Id="rId37" Type="http://schemas.openxmlformats.org/officeDocument/2006/relationships/slideLayout" Target="../slideLayouts/slideLayout48.xml"/><Relationship Id="rId58" Type="http://schemas.openxmlformats.org/officeDocument/2006/relationships/slideLayout" Target="../slideLayouts/slideLayout69.xml"/><Relationship Id="rId79" Type="http://schemas.openxmlformats.org/officeDocument/2006/relationships/slideLayout" Target="../slideLayouts/slideLayout90.xml"/><Relationship Id="rId102" Type="http://schemas.openxmlformats.org/officeDocument/2006/relationships/slideLayout" Target="../slideLayouts/slideLayout113.xml"/><Relationship Id="rId123" Type="http://schemas.openxmlformats.org/officeDocument/2006/relationships/slideLayout" Target="../slideLayouts/slideLayout134.xml"/><Relationship Id="rId144" Type="http://schemas.openxmlformats.org/officeDocument/2006/relationships/slideLayout" Target="../slideLayouts/slideLayout155.xml"/><Relationship Id="rId90" Type="http://schemas.openxmlformats.org/officeDocument/2006/relationships/slideLayout" Target="../slideLayouts/slideLayout101.xml"/><Relationship Id="rId165" Type="http://schemas.openxmlformats.org/officeDocument/2006/relationships/slideLayout" Target="../slideLayouts/slideLayout176.xml"/><Relationship Id="rId186" Type="http://schemas.openxmlformats.org/officeDocument/2006/relationships/slideLayout" Target="../slideLayouts/slideLayout197.xml"/><Relationship Id="rId211" Type="http://schemas.openxmlformats.org/officeDocument/2006/relationships/slideLayout" Target="../slideLayouts/slideLayout222.xml"/><Relationship Id="rId232" Type="http://schemas.openxmlformats.org/officeDocument/2006/relationships/slideLayout" Target="../slideLayouts/slideLayout243.xml"/><Relationship Id="rId253" Type="http://schemas.openxmlformats.org/officeDocument/2006/relationships/slideLayout" Target="../slideLayouts/slideLayout264.xml"/><Relationship Id="rId27" Type="http://schemas.openxmlformats.org/officeDocument/2006/relationships/slideLayout" Target="../slideLayouts/slideLayout38.xml"/><Relationship Id="rId48" Type="http://schemas.openxmlformats.org/officeDocument/2006/relationships/slideLayout" Target="../slideLayouts/slideLayout59.xml"/><Relationship Id="rId69" Type="http://schemas.openxmlformats.org/officeDocument/2006/relationships/slideLayout" Target="../slideLayouts/slideLayout80.xml"/><Relationship Id="rId113" Type="http://schemas.openxmlformats.org/officeDocument/2006/relationships/slideLayout" Target="../slideLayouts/slideLayout124.xml"/><Relationship Id="rId134" Type="http://schemas.openxmlformats.org/officeDocument/2006/relationships/slideLayout" Target="../slideLayouts/slideLayout145.xml"/><Relationship Id="rId80" Type="http://schemas.openxmlformats.org/officeDocument/2006/relationships/slideLayout" Target="../slideLayouts/slideLayout91.xml"/><Relationship Id="rId155" Type="http://schemas.openxmlformats.org/officeDocument/2006/relationships/slideLayout" Target="../slideLayouts/slideLayout166.xml"/><Relationship Id="rId176" Type="http://schemas.openxmlformats.org/officeDocument/2006/relationships/slideLayout" Target="../slideLayouts/slideLayout187.xml"/><Relationship Id="rId197" Type="http://schemas.openxmlformats.org/officeDocument/2006/relationships/slideLayout" Target="../slideLayouts/slideLayout208.xml"/><Relationship Id="rId201" Type="http://schemas.openxmlformats.org/officeDocument/2006/relationships/slideLayout" Target="../slideLayouts/slideLayout212.xml"/><Relationship Id="rId222" Type="http://schemas.openxmlformats.org/officeDocument/2006/relationships/slideLayout" Target="../slideLayouts/slideLayout233.xml"/><Relationship Id="rId243" Type="http://schemas.openxmlformats.org/officeDocument/2006/relationships/slideLayout" Target="../slideLayouts/slideLayout254.xml"/><Relationship Id="rId17" Type="http://schemas.openxmlformats.org/officeDocument/2006/relationships/slideLayout" Target="../slideLayouts/slideLayout28.xml"/><Relationship Id="rId38" Type="http://schemas.openxmlformats.org/officeDocument/2006/relationships/slideLayout" Target="../slideLayouts/slideLayout49.xml"/><Relationship Id="rId59" Type="http://schemas.openxmlformats.org/officeDocument/2006/relationships/slideLayout" Target="../slideLayouts/slideLayout70.xml"/><Relationship Id="rId103" Type="http://schemas.openxmlformats.org/officeDocument/2006/relationships/slideLayout" Target="../slideLayouts/slideLayout114.xml"/><Relationship Id="rId124" Type="http://schemas.openxmlformats.org/officeDocument/2006/relationships/slideLayout" Target="../slideLayouts/slideLayout135.xml"/><Relationship Id="rId70" Type="http://schemas.openxmlformats.org/officeDocument/2006/relationships/slideLayout" Target="../slideLayouts/slideLayout81.xml"/><Relationship Id="rId91" Type="http://schemas.openxmlformats.org/officeDocument/2006/relationships/slideLayout" Target="../slideLayouts/slideLayout102.xml"/><Relationship Id="rId145" Type="http://schemas.openxmlformats.org/officeDocument/2006/relationships/slideLayout" Target="../slideLayouts/slideLayout156.xml"/><Relationship Id="rId166" Type="http://schemas.openxmlformats.org/officeDocument/2006/relationships/slideLayout" Target="../slideLayouts/slideLayout177.xml"/><Relationship Id="rId187" Type="http://schemas.openxmlformats.org/officeDocument/2006/relationships/slideLayout" Target="../slideLayouts/slideLayout198.xml"/><Relationship Id="rId1" Type="http://schemas.openxmlformats.org/officeDocument/2006/relationships/slideLayout" Target="../slideLayouts/slideLayout12.xml"/><Relationship Id="rId212" Type="http://schemas.openxmlformats.org/officeDocument/2006/relationships/slideLayout" Target="../slideLayouts/slideLayout223.xml"/><Relationship Id="rId233" Type="http://schemas.openxmlformats.org/officeDocument/2006/relationships/slideLayout" Target="../slideLayouts/slideLayout244.xml"/><Relationship Id="rId254" Type="http://schemas.openxmlformats.org/officeDocument/2006/relationships/slideLayout" Target="../slideLayouts/slideLayout265.xml"/><Relationship Id="rId28" Type="http://schemas.openxmlformats.org/officeDocument/2006/relationships/slideLayout" Target="../slideLayouts/slideLayout39.xml"/><Relationship Id="rId49" Type="http://schemas.openxmlformats.org/officeDocument/2006/relationships/slideLayout" Target="../slideLayouts/slideLayout60.xml"/><Relationship Id="rId114" Type="http://schemas.openxmlformats.org/officeDocument/2006/relationships/slideLayout" Target="../slideLayouts/slideLayout125.xml"/><Relationship Id="rId60" Type="http://schemas.openxmlformats.org/officeDocument/2006/relationships/slideLayout" Target="../slideLayouts/slideLayout71.xml"/><Relationship Id="rId81" Type="http://schemas.openxmlformats.org/officeDocument/2006/relationships/slideLayout" Target="../slideLayouts/slideLayout92.xml"/><Relationship Id="rId135" Type="http://schemas.openxmlformats.org/officeDocument/2006/relationships/slideLayout" Target="../slideLayouts/slideLayout146.xml"/><Relationship Id="rId156" Type="http://schemas.openxmlformats.org/officeDocument/2006/relationships/slideLayout" Target="../slideLayouts/slideLayout167.xml"/><Relationship Id="rId177" Type="http://schemas.openxmlformats.org/officeDocument/2006/relationships/slideLayout" Target="../slideLayouts/slideLayout188.xml"/><Relationship Id="rId198" Type="http://schemas.openxmlformats.org/officeDocument/2006/relationships/slideLayout" Target="../slideLayouts/slideLayout209.xml"/><Relationship Id="rId202" Type="http://schemas.openxmlformats.org/officeDocument/2006/relationships/slideLayout" Target="../slideLayouts/slideLayout213.xml"/><Relationship Id="rId223" Type="http://schemas.openxmlformats.org/officeDocument/2006/relationships/slideLayout" Target="../slideLayouts/slideLayout234.xml"/><Relationship Id="rId244" Type="http://schemas.openxmlformats.org/officeDocument/2006/relationships/slideLayout" Target="../slideLayouts/slideLayout255.xml"/><Relationship Id="rId18" Type="http://schemas.openxmlformats.org/officeDocument/2006/relationships/slideLayout" Target="../slideLayouts/slideLayout29.xml"/><Relationship Id="rId39" Type="http://schemas.openxmlformats.org/officeDocument/2006/relationships/slideLayout" Target="../slideLayouts/slideLayout50.xml"/><Relationship Id="rId50" Type="http://schemas.openxmlformats.org/officeDocument/2006/relationships/slideLayout" Target="../slideLayouts/slideLayout61.xml"/><Relationship Id="rId104" Type="http://schemas.openxmlformats.org/officeDocument/2006/relationships/slideLayout" Target="../slideLayouts/slideLayout115.xml"/><Relationship Id="rId125" Type="http://schemas.openxmlformats.org/officeDocument/2006/relationships/slideLayout" Target="../slideLayouts/slideLayout136.xml"/><Relationship Id="rId146" Type="http://schemas.openxmlformats.org/officeDocument/2006/relationships/slideLayout" Target="../slideLayouts/slideLayout157.xml"/><Relationship Id="rId167" Type="http://schemas.openxmlformats.org/officeDocument/2006/relationships/slideLayout" Target="../slideLayouts/slideLayout178.xml"/><Relationship Id="rId188" Type="http://schemas.openxmlformats.org/officeDocument/2006/relationships/slideLayout" Target="../slideLayouts/slideLayout199.xml"/><Relationship Id="rId71" Type="http://schemas.openxmlformats.org/officeDocument/2006/relationships/slideLayout" Target="../slideLayouts/slideLayout82.xml"/><Relationship Id="rId92" Type="http://schemas.openxmlformats.org/officeDocument/2006/relationships/slideLayout" Target="../slideLayouts/slideLayout103.xml"/><Relationship Id="rId213" Type="http://schemas.openxmlformats.org/officeDocument/2006/relationships/slideLayout" Target="../slideLayouts/slideLayout224.xml"/><Relationship Id="rId234" Type="http://schemas.openxmlformats.org/officeDocument/2006/relationships/slideLayout" Target="../slideLayouts/slideLayout245.xml"/><Relationship Id="rId2" Type="http://schemas.openxmlformats.org/officeDocument/2006/relationships/slideLayout" Target="../slideLayouts/slideLayout13.xml"/><Relationship Id="rId29" Type="http://schemas.openxmlformats.org/officeDocument/2006/relationships/slideLayout" Target="../slideLayouts/slideLayout40.xml"/><Relationship Id="rId255" Type="http://schemas.openxmlformats.org/officeDocument/2006/relationships/slideLayout" Target="../slideLayouts/slideLayout266.xml"/><Relationship Id="rId40" Type="http://schemas.openxmlformats.org/officeDocument/2006/relationships/slideLayout" Target="../slideLayouts/slideLayout51.xml"/><Relationship Id="rId115" Type="http://schemas.openxmlformats.org/officeDocument/2006/relationships/slideLayout" Target="../slideLayouts/slideLayout126.xml"/><Relationship Id="rId136" Type="http://schemas.openxmlformats.org/officeDocument/2006/relationships/slideLayout" Target="../slideLayouts/slideLayout147.xml"/><Relationship Id="rId157" Type="http://schemas.openxmlformats.org/officeDocument/2006/relationships/slideLayout" Target="../slideLayouts/slideLayout168.xml"/><Relationship Id="rId178" Type="http://schemas.openxmlformats.org/officeDocument/2006/relationships/slideLayout" Target="../slideLayouts/slideLayout189.xml"/><Relationship Id="rId61" Type="http://schemas.openxmlformats.org/officeDocument/2006/relationships/slideLayout" Target="../slideLayouts/slideLayout72.xml"/><Relationship Id="rId82" Type="http://schemas.openxmlformats.org/officeDocument/2006/relationships/slideLayout" Target="../slideLayouts/slideLayout93.xml"/><Relationship Id="rId199" Type="http://schemas.openxmlformats.org/officeDocument/2006/relationships/slideLayout" Target="../slideLayouts/slideLayout210.xml"/><Relationship Id="rId203" Type="http://schemas.openxmlformats.org/officeDocument/2006/relationships/slideLayout" Target="../slideLayouts/slideLayout214.xml"/><Relationship Id="rId19" Type="http://schemas.openxmlformats.org/officeDocument/2006/relationships/slideLayout" Target="../slideLayouts/slideLayout30.xml"/><Relationship Id="rId224" Type="http://schemas.openxmlformats.org/officeDocument/2006/relationships/slideLayout" Target="../slideLayouts/slideLayout235.xml"/><Relationship Id="rId245" Type="http://schemas.openxmlformats.org/officeDocument/2006/relationships/slideLayout" Target="../slideLayouts/slideLayout256.xml"/><Relationship Id="rId30" Type="http://schemas.openxmlformats.org/officeDocument/2006/relationships/slideLayout" Target="../slideLayouts/slideLayout41.xml"/><Relationship Id="rId105" Type="http://schemas.openxmlformats.org/officeDocument/2006/relationships/slideLayout" Target="../slideLayouts/slideLayout116.xml"/><Relationship Id="rId126" Type="http://schemas.openxmlformats.org/officeDocument/2006/relationships/slideLayout" Target="../slideLayouts/slideLayout137.xml"/><Relationship Id="rId147" Type="http://schemas.openxmlformats.org/officeDocument/2006/relationships/slideLayout" Target="../slideLayouts/slideLayout158.xml"/><Relationship Id="rId168" Type="http://schemas.openxmlformats.org/officeDocument/2006/relationships/slideLayout" Target="../slideLayouts/slideLayout179.xml"/><Relationship Id="rId51" Type="http://schemas.openxmlformats.org/officeDocument/2006/relationships/slideLayout" Target="../slideLayouts/slideLayout62.xml"/><Relationship Id="rId72" Type="http://schemas.openxmlformats.org/officeDocument/2006/relationships/slideLayout" Target="../slideLayouts/slideLayout83.xml"/><Relationship Id="rId93" Type="http://schemas.openxmlformats.org/officeDocument/2006/relationships/slideLayout" Target="../slideLayouts/slideLayout104.xml"/><Relationship Id="rId189" Type="http://schemas.openxmlformats.org/officeDocument/2006/relationships/slideLayout" Target="../slideLayouts/slideLayout200.xml"/><Relationship Id="rId3" Type="http://schemas.openxmlformats.org/officeDocument/2006/relationships/slideLayout" Target="../slideLayouts/slideLayout14.xml"/><Relationship Id="rId214" Type="http://schemas.openxmlformats.org/officeDocument/2006/relationships/slideLayout" Target="../slideLayouts/slideLayout225.xml"/><Relationship Id="rId235" Type="http://schemas.openxmlformats.org/officeDocument/2006/relationships/slideLayout" Target="../slideLayouts/slideLayout246.xml"/><Relationship Id="rId256" Type="http://schemas.openxmlformats.org/officeDocument/2006/relationships/slideLayout" Target="../slideLayouts/slideLayout267.xml"/><Relationship Id="rId116" Type="http://schemas.openxmlformats.org/officeDocument/2006/relationships/slideLayout" Target="../slideLayouts/slideLayout127.xml"/><Relationship Id="rId137" Type="http://schemas.openxmlformats.org/officeDocument/2006/relationships/slideLayout" Target="../slideLayouts/slideLayout148.xml"/><Relationship Id="rId158" Type="http://schemas.openxmlformats.org/officeDocument/2006/relationships/slideLayout" Target="../slideLayouts/slideLayout169.xml"/><Relationship Id="rId20" Type="http://schemas.openxmlformats.org/officeDocument/2006/relationships/slideLayout" Target="../slideLayouts/slideLayout31.xml"/><Relationship Id="rId41" Type="http://schemas.openxmlformats.org/officeDocument/2006/relationships/slideLayout" Target="../slideLayouts/slideLayout52.xml"/><Relationship Id="rId62" Type="http://schemas.openxmlformats.org/officeDocument/2006/relationships/slideLayout" Target="../slideLayouts/slideLayout73.xml"/><Relationship Id="rId83" Type="http://schemas.openxmlformats.org/officeDocument/2006/relationships/slideLayout" Target="../slideLayouts/slideLayout94.xml"/><Relationship Id="rId179" Type="http://schemas.openxmlformats.org/officeDocument/2006/relationships/slideLayout" Target="../slideLayouts/slideLayout190.xml"/><Relationship Id="rId190" Type="http://schemas.openxmlformats.org/officeDocument/2006/relationships/slideLayout" Target="../slideLayouts/slideLayout201.xml"/><Relationship Id="rId204" Type="http://schemas.openxmlformats.org/officeDocument/2006/relationships/slideLayout" Target="../slideLayouts/slideLayout215.xml"/><Relationship Id="rId225" Type="http://schemas.openxmlformats.org/officeDocument/2006/relationships/slideLayout" Target="../slideLayouts/slideLayout236.xml"/><Relationship Id="rId246" Type="http://schemas.openxmlformats.org/officeDocument/2006/relationships/slideLayout" Target="../slideLayouts/slideLayout257.xml"/><Relationship Id="rId106" Type="http://schemas.openxmlformats.org/officeDocument/2006/relationships/slideLayout" Target="../slideLayouts/slideLayout117.xml"/><Relationship Id="rId127" Type="http://schemas.openxmlformats.org/officeDocument/2006/relationships/slideLayout" Target="../slideLayouts/slideLayout138.xml"/><Relationship Id="rId10" Type="http://schemas.openxmlformats.org/officeDocument/2006/relationships/slideLayout" Target="../slideLayouts/slideLayout21.xml"/><Relationship Id="rId31" Type="http://schemas.openxmlformats.org/officeDocument/2006/relationships/slideLayout" Target="../slideLayouts/slideLayout42.xml"/><Relationship Id="rId52" Type="http://schemas.openxmlformats.org/officeDocument/2006/relationships/slideLayout" Target="../slideLayouts/slideLayout63.xml"/><Relationship Id="rId73" Type="http://schemas.openxmlformats.org/officeDocument/2006/relationships/slideLayout" Target="../slideLayouts/slideLayout84.xml"/><Relationship Id="rId94" Type="http://schemas.openxmlformats.org/officeDocument/2006/relationships/slideLayout" Target="../slideLayouts/slideLayout105.xml"/><Relationship Id="rId148" Type="http://schemas.openxmlformats.org/officeDocument/2006/relationships/slideLayout" Target="../slideLayouts/slideLayout159.xml"/><Relationship Id="rId169" Type="http://schemas.openxmlformats.org/officeDocument/2006/relationships/slideLayout" Target="../slideLayouts/slideLayout180.xml"/><Relationship Id="rId4" Type="http://schemas.openxmlformats.org/officeDocument/2006/relationships/slideLayout" Target="../slideLayouts/slideLayout15.xml"/><Relationship Id="rId180" Type="http://schemas.openxmlformats.org/officeDocument/2006/relationships/slideLayout" Target="../slideLayouts/slideLayout191.xml"/><Relationship Id="rId215" Type="http://schemas.openxmlformats.org/officeDocument/2006/relationships/slideLayout" Target="../slideLayouts/slideLayout226.xml"/><Relationship Id="rId236" Type="http://schemas.openxmlformats.org/officeDocument/2006/relationships/slideLayout" Target="../slideLayouts/slideLayout247.xml"/><Relationship Id="rId257" Type="http://schemas.openxmlformats.org/officeDocument/2006/relationships/slideLayout" Target="../slideLayouts/slideLayout268.xml"/><Relationship Id="rId42" Type="http://schemas.openxmlformats.org/officeDocument/2006/relationships/slideLayout" Target="../slideLayouts/slideLayout53.xml"/><Relationship Id="rId84" Type="http://schemas.openxmlformats.org/officeDocument/2006/relationships/slideLayout" Target="../slideLayouts/slideLayout95.xml"/><Relationship Id="rId138" Type="http://schemas.openxmlformats.org/officeDocument/2006/relationships/slideLayout" Target="../slideLayouts/slideLayout1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D25E0122-C892-E0AE-1457-DDA40A0AEB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6321AAC7-F4D7-A293-180B-A366DC8A19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2E259142-7923-F2B0-9CD0-689895602F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1EF350-4114-4794-BEC1-F9CFB8A11F7E}" type="datetimeFigureOut">
              <a:rPr lang="en-US" smtClean="0"/>
              <a:t>5/28/2024</a:t>
            </a:fld>
            <a:endParaRPr lang="en-US"/>
          </a:p>
        </p:txBody>
      </p:sp>
      <p:sp>
        <p:nvSpPr>
          <p:cNvPr id="5" name="Symbol zastępczy stopki 4">
            <a:extLst>
              <a:ext uri="{FF2B5EF4-FFF2-40B4-BE49-F238E27FC236}">
                <a16:creationId xmlns:a16="http://schemas.microsoft.com/office/drawing/2014/main" id="{B063F805-C1D1-2DD7-3355-286151CFE5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ymbol zastępczy numeru slajdu 5">
            <a:extLst>
              <a:ext uri="{FF2B5EF4-FFF2-40B4-BE49-F238E27FC236}">
                <a16:creationId xmlns:a16="http://schemas.microsoft.com/office/drawing/2014/main" id="{B1F978C7-7A92-01E2-9001-BAC6268E43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2C17C-A973-439B-9A8D-FB1E118D2CBB}" type="slidenum">
              <a:rPr lang="en-US" smtClean="0"/>
              <a:t>‹#›</a:t>
            </a:fld>
            <a:endParaRPr lang="en-US"/>
          </a:p>
        </p:txBody>
      </p:sp>
    </p:spTree>
    <p:extLst>
      <p:ext uri="{BB962C8B-B14F-4D97-AF65-F5344CB8AC3E}">
        <p14:creationId xmlns:p14="http://schemas.microsoft.com/office/powerpoint/2010/main" val="38173567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5C9451FD-72BB-954A-907B-995DFB346A8D}"/>
              </a:ext>
            </a:extLst>
          </p:cNvPr>
          <p:cNvSpPr>
            <a:spLocks noGrp="1"/>
          </p:cNvSpPr>
          <p:nvPr>
            <p:ph type="sldNum" sz="quarter" idx="4"/>
          </p:nvPr>
        </p:nvSpPr>
        <p:spPr>
          <a:xfrm>
            <a:off x="10992245" y="6495507"/>
            <a:ext cx="444616" cy="287611"/>
          </a:xfrm>
          <a:prstGeom prst="rect">
            <a:avLst/>
          </a:prstGeom>
        </p:spPr>
        <p:txBody>
          <a:bodyPr/>
          <a:lstStyle>
            <a:lvl1pPr algn="r">
              <a:defRPr lang="en-US" sz="800" kern="1200" smtClean="0">
                <a:solidFill>
                  <a:schemeClr val="tx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9247300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 id="2147483716" r:id="rId29"/>
    <p:sldLayoutId id="2147483717" r:id="rId30"/>
    <p:sldLayoutId id="2147483718" r:id="rId31"/>
    <p:sldLayoutId id="2147483719" r:id="rId32"/>
    <p:sldLayoutId id="2147483720" r:id="rId33"/>
    <p:sldLayoutId id="2147483721" r:id="rId34"/>
    <p:sldLayoutId id="2147483722" r:id="rId35"/>
    <p:sldLayoutId id="2147483723" r:id="rId36"/>
    <p:sldLayoutId id="2147483724" r:id="rId37"/>
    <p:sldLayoutId id="2147483725" r:id="rId38"/>
    <p:sldLayoutId id="2147483726" r:id="rId39"/>
    <p:sldLayoutId id="2147483727" r:id="rId40"/>
    <p:sldLayoutId id="2147483728" r:id="rId41"/>
    <p:sldLayoutId id="2147483729" r:id="rId42"/>
    <p:sldLayoutId id="2147483730" r:id="rId43"/>
    <p:sldLayoutId id="2147483731" r:id="rId44"/>
    <p:sldLayoutId id="2147483732" r:id="rId45"/>
    <p:sldLayoutId id="2147483733" r:id="rId46"/>
    <p:sldLayoutId id="2147483734" r:id="rId47"/>
    <p:sldLayoutId id="2147483735" r:id="rId48"/>
    <p:sldLayoutId id="2147483736" r:id="rId49"/>
    <p:sldLayoutId id="2147483737" r:id="rId50"/>
    <p:sldLayoutId id="2147483738" r:id="rId51"/>
    <p:sldLayoutId id="2147483739" r:id="rId52"/>
    <p:sldLayoutId id="2147483740" r:id="rId53"/>
    <p:sldLayoutId id="2147483741" r:id="rId54"/>
    <p:sldLayoutId id="2147483742" r:id="rId55"/>
    <p:sldLayoutId id="2147483743" r:id="rId56"/>
    <p:sldLayoutId id="2147483744" r:id="rId57"/>
    <p:sldLayoutId id="2147483745" r:id="rId58"/>
    <p:sldLayoutId id="2147483746" r:id="rId59"/>
    <p:sldLayoutId id="2147483747" r:id="rId60"/>
    <p:sldLayoutId id="2147483748" r:id="rId61"/>
    <p:sldLayoutId id="2147483749" r:id="rId62"/>
    <p:sldLayoutId id="2147483750" r:id="rId63"/>
    <p:sldLayoutId id="2147483751" r:id="rId64"/>
    <p:sldLayoutId id="2147483752" r:id="rId65"/>
    <p:sldLayoutId id="2147483753" r:id="rId66"/>
    <p:sldLayoutId id="2147483754" r:id="rId67"/>
    <p:sldLayoutId id="2147483755" r:id="rId68"/>
    <p:sldLayoutId id="2147483756" r:id="rId69"/>
    <p:sldLayoutId id="2147483757" r:id="rId70"/>
    <p:sldLayoutId id="2147483758" r:id="rId71"/>
    <p:sldLayoutId id="2147483759" r:id="rId72"/>
    <p:sldLayoutId id="2147483760" r:id="rId73"/>
    <p:sldLayoutId id="2147483761" r:id="rId74"/>
    <p:sldLayoutId id="2147483762" r:id="rId75"/>
    <p:sldLayoutId id="2147483763" r:id="rId76"/>
    <p:sldLayoutId id="2147483764" r:id="rId77"/>
    <p:sldLayoutId id="2147483765" r:id="rId78"/>
    <p:sldLayoutId id="2147483766" r:id="rId79"/>
    <p:sldLayoutId id="2147483767" r:id="rId80"/>
    <p:sldLayoutId id="2147483768" r:id="rId81"/>
    <p:sldLayoutId id="2147483769" r:id="rId82"/>
    <p:sldLayoutId id="2147483770" r:id="rId83"/>
    <p:sldLayoutId id="2147483771" r:id="rId84"/>
    <p:sldLayoutId id="2147483772" r:id="rId85"/>
    <p:sldLayoutId id="2147483773" r:id="rId86"/>
    <p:sldLayoutId id="2147483774" r:id="rId87"/>
    <p:sldLayoutId id="2147483775" r:id="rId88"/>
    <p:sldLayoutId id="2147483776" r:id="rId89"/>
    <p:sldLayoutId id="2147483777" r:id="rId90"/>
    <p:sldLayoutId id="2147483778" r:id="rId91"/>
    <p:sldLayoutId id="2147483779" r:id="rId92"/>
    <p:sldLayoutId id="2147483780" r:id="rId93"/>
    <p:sldLayoutId id="2147483781" r:id="rId94"/>
    <p:sldLayoutId id="2147483782" r:id="rId95"/>
    <p:sldLayoutId id="2147483783" r:id="rId96"/>
    <p:sldLayoutId id="2147483784" r:id="rId97"/>
    <p:sldLayoutId id="2147483785" r:id="rId98"/>
    <p:sldLayoutId id="2147483786" r:id="rId99"/>
    <p:sldLayoutId id="2147483787" r:id="rId100"/>
    <p:sldLayoutId id="2147483788" r:id="rId101"/>
    <p:sldLayoutId id="2147483789" r:id="rId102"/>
    <p:sldLayoutId id="2147483790" r:id="rId103"/>
    <p:sldLayoutId id="2147483791" r:id="rId104"/>
    <p:sldLayoutId id="2147483792" r:id="rId105"/>
    <p:sldLayoutId id="2147483793" r:id="rId106"/>
    <p:sldLayoutId id="2147483794" r:id="rId107"/>
    <p:sldLayoutId id="2147483795" r:id="rId108"/>
    <p:sldLayoutId id="2147483796" r:id="rId109"/>
    <p:sldLayoutId id="2147483797" r:id="rId110"/>
    <p:sldLayoutId id="2147483798" r:id="rId111"/>
    <p:sldLayoutId id="2147483799" r:id="rId112"/>
    <p:sldLayoutId id="2147483800" r:id="rId113"/>
    <p:sldLayoutId id="2147483801" r:id="rId114"/>
    <p:sldLayoutId id="2147483802" r:id="rId115"/>
    <p:sldLayoutId id="2147483803" r:id="rId116"/>
    <p:sldLayoutId id="2147483804" r:id="rId117"/>
    <p:sldLayoutId id="2147483805" r:id="rId118"/>
    <p:sldLayoutId id="2147483806" r:id="rId119"/>
    <p:sldLayoutId id="2147483807" r:id="rId120"/>
    <p:sldLayoutId id="2147483808" r:id="rId121"/>
    <p:sldLayoutId id="2147483809" r:id="rId122"/>
    <p:sldLayoutId id="2147483810" r:id="rId123"/>
    <p:sldLayoutId id="2147483811" r:id="rId124"/>
    <p:sldLayoutId id="2147483812" r:id="rId125"/>
    <p:sldLayoutId id="2147483813" r:id="rId126"/>
    <p:sldLayoutId id="2147483814" r:id="rId127"/>
    <p:sldLayoutId id="2147483815" r:id="rId128"/>
    <p:sldLayoutId id="2147483816" r:id="rId129"/>
    <p:sldLayoutId id="2147483817" r:id="rId130"/>
    <p:sldLayoutId id="2147483818" r:id="rId131"/>
    <p:sldLayoutId id="2147483819" r:id="rId132"/>
    <p:sldLayoutId id="2147483820" r:id="rId133"/>
    <p:sldLayoutId id="2147483821" r:id="rId134"/>
    <p:sldLayoutId id="2147483822" r:id="rId135"/>
    <p:sldLayoutId id="2147483823" r:id="rId136"/>
    <p:sldLayoutId id="2147483824" r:id="rId137"/>
    <p:sldLayoutId id="2147483825" r:id="rId138"/>
    <p:sldLayoutId id="2147483826" r:id="rId139"/>
    <p:sldLayoutId id="2147483827" r:id="rId140"/>
    <p:sldLayoutId id="2147483828" r:id="rId141"/>
    <p:sldLayoutId id="2147483829" r:id="rId142"/>
    <p:sldLayoutId id="2147483830" r:id="rId143"/>
    <p:sldLayoutId id="2147483831" r:id="rId144"/>
    <p:sldLayoutId id="2147483832" r:id="rId145"/>
    <p:sldLayoutId id="2147483833" r:id="rId146"/>
    <p:sldLayoutId id="2147483834" r:id="rId147"/>
    <p:sldLayoutId id="2147483835" r:id="rId148"/>
    <p:sldLayoutId id="2147483836" r:id="rId149"/>
    <p:sldLayoutId id="2147483837" r:id="rId150"/>
    <p:sldLayoutId id="2147483838" r:id="rId151"/>
    <p:sldLayoutId id="2147483839" r:id="rId152"/>
    <p:sldLayoutId id="2147483840" r:id="rId153"/>
    <p:sldLayoutId id="2147483841" r:id="rId154"/>
    <p:sldLayoutId id="2147483842" r:id="rId155"/>
    <p:sldLayoutId id="2147483843" r:id="rId156"/>
    <p:sldLayoutId id="2147483844" r:id="rId157"/>
    <p:sldLayoutId id="2147483845" r:id="rId158"/>
    <p:sldLayoutId id="2147483846" r:id="rId159"/>
    <p:sldLayoutId id="2147483847" r:id="rId160"/>
    <p:sldLayoutId id="2147483848" r:id="rId161"/>
    <p:sldLayoutId id="2147483849" r:id="rId162"/>
    <p:sldLayoutId id="2147483850" r:id="rId163"/>
    <p:sldLayoutId id="2147483851" r:id="rId164"/>
    <p:sldLayoutId id="2147483852" r:id="rId165"/>
    <p:sldLayoutId id="2147483853" r:id="rId166"/>
    <p:sldLayoutId id="2147483854" r:id="rId167"/>
    <p:sldLayoutId id="2147483855" r:id="rId168"/>
    <p:sldLayoutId id="2147483856" r:id="rId169"/>
    <p:sldLayoutId id="2147483857" r:id="rId170"/>
    <p:sldLayoutId id="2147483858" r:id="rId171"/>
    <p:sldLayoutId id="2147483859" r:id="rId172"/>
    <p:sldLayoutId id="2147483860" r:id="rId173"/>
    <p:sldLayoutId id="2147483861" r:id="rId174"/>
    <p:sldLayoutId id="2147483862" r:id="rId175"/>
    <p:sldLayoutId id="2147483863" r:id="rId176"/>
    <p:sldLayoutId id="2147483864" r:id="rId177"/>
    <p:sldLayoutId id="2147483865" r:id="rId178"/>
    <p:sldLayoutId id="2147483866" r:id="rId179"/>
    <p:sldLayoutId id="2147483867" r:id="rId180"/>
    <p:sldLayoutId id="2147483868" r:id="rId181"/>
    <p:sldLayoutId id="2147483869" r:id="rId182"/>
    <p:sldLayoutId id="2147483870" r:id="rId183"/>
    <p:sldLayoutId id="2147483871" r:id="rId184"/>
    <p:sldLayoutId id="2147483872" r:id="rId185"/>
    <p:sldLayoutId id="2147483873" r:id="rId186"/>
    <p:sldLayoutId id="2147483874" r:id="rId187"/>
    <p:sldLayoutId id="2147483875" r:id="rId188"/>
    <p:sldLayoutId id="2147483876" r:id="rId189"/>
    <p:sldLayoutId id="2147483877" r:id="rId190"/>
    <p:sldLayoutId id="2147483878" r:id="rId191"/>
    <p:sldLayoutId id="2147483879" r:id="rId192"/>
    <p:sldLayoutId id="2147483880" r:id="rId193"/>
    <p:sldLayoutId id="2147483881" r:id="rId194"/>
    <p:sldLayoutId id="2147483882" r:id="rId195"/>
    <p:sldLayoutId id="2147483883" r:id="rId196"/>
    <p:sldLayoutId id="2147483884" r:id="rId197"/>
    <p:sldLayoutId id="2147483885" r:id="rId198"/>
    <p:sldLayoutId id="2147483886" r:id="rId199"/>
    <p:sldLayoutId id="2147483887" r:id="rId200"/>
    <p:sldLayoutId id="2147483888" r:id="rId201"/>
    <p:sldLayoutId id="2147483889" r:id="rId202"/>
    <p:sldLayoutId id="2147483890" r:id="rId203"/>
    <p:sldLayoutId id="2147483891" r:id="rId204"/>
    <p:sldLayoutId id="2147483892" r:id="rId205"/>
    <p:sldLayoutId id="2147483893" r:id="rId206"/>
    <p:sldLayoutId id="2147483894" r:id="rId207"/>
    <p:sldLayoutId id="2147483895" r:id="rId208"/>
    <p:sldLayoutId id="2147483896" r:id="rId209"/>
    <p:sldLayoutId id="2147483897" r:id="rId210"/>
    <p:sldLayoutId id="2147483898" r:id="rId211"/>
    <p:sldLayoutId id="2147483899" r:id="rId212"/>
    <p:sldLayoutId id="2147483900" r:id="rId213"/>
    <p:sldLayoutId id="2147483901" r:id="rId214"/>
    <p:sldLayoutId id="2147483902" r:id="rId215"/>
    <p:sldLayoutId id="2147483903" r:id="rId216"/>
    <p:sldLayoutId id="2147483904" r:id="rId217"/>
    <p:sldLayoutId id="2147483905" r:id="rId218"/>
    <p:sldLayoutId id="2147483906" r:id="rId219"/>
    <p:sldLayoutId id="2147483907" r:id="rId220"/>
    <p:sldLayoutId id="2147483908" r:id="rId221"/>
    <p:sldLayoutId id="2147483909" r:id="rId222"/>
    <p:sldLayoutId id="2147483910" r:id="rId223"/>
    <p:sldLayoutId id="2147483911" r:id="rId224"/>
    <p:sldLayoutId id="2147483912" r:id="rId225"/>
    <p:sldLayoutId id="2147483913" r:id="rId226"/>
    <p:sldLayoutId id="2147483914" r:id="rId227"/>
    <p:sldLayoutId id="2147483915" r:id="rId228"/>
    <p:sldLayoutId id="2147483916" r:id="rId229"/>
    <p:sldLayoutId id="2147483917" r:id="rId230"/>
    <p:sldLayoutId id="2147483918" r:id="rId231"/>
    <p:sldLayoutId id="2147483919" r:id="rId232"/>
    <p:sldLayoutId id="2147483920" r:id="rId233"/>
    <p:sldLayoutId id="2147483921" r:id="rId234"/>
    <p:sldLayoutId id="2147483922" r:id="rId235"/>
    <p:sldLayoutId id="2147483923" r:id="rId236"/>
    <p:sldLayoutId id="2147483924" r:id="rId237"/>
    <p:sldLayoutId id="2147483925" r:id="rId238"/>
    <p:sldLayoutId id="2147483926" r:id="rId239"/>
    <p:sldLayoutId id="2147483927" r:id="rId240"/>
    <p:sldLayoutId id="2147483928" r:id="rId241"/>
    <p:sldLayoutId id="2147483929" r:id="rId242"/>
    <p:sldLayoutId id="2147483930" r:id="rId243"/>
    <p:sldLayoutId id="2147483931" r:id="rId244"/>
    <p:sldLayoutId id="2147483932" r:id="rId245"/>
    <p:sldLayoutId id="2147483933" r:id="rId246"/>
    <p:sldLayoutId id="2147483934" r:id="rId247"/>
    <p:sldLayoutId id="2147483935" r:id="rId248"/>
    <p:sldLayoutId id="2147483936" r:id="rId249"/>
    <p:sldLayoutId id="2147483937" r:id="rId250"/>
    <p:sldLayoutId id="2147483938" r:id="rId251"/>
    <p:sldLayoutId id="2147483939" r:id="rId252"/>
    <p:sldLayoutId id="2147483940" r:id="rId253"/>
    <p:sldLayoutId id="2147483941" r:id="rId254"/>
    <p:sldLayoutId id="2147483942" r:id="rId255"/>
    <p:sldLayoutId id="2147483943" r:id="rId256"/>
    <p:sldLayoutId id="2147483944" r:id="rId257"/>
    <p:sldLayoutId id="2147483945" r:id="rId258"/>
    <p:sldLayoutId id="2147483946" r:id="rId259"/>
    <p:sldLayoutId id="2147483947" r:id="rId260"/>
    <p:sldLayoutId id="2147483948" r:id="rId261"/>
    <p:sldLayoutId id="2147483949" r:id="rId262"/>
  </p:sldLayoutIdLst>
  <p:hf hdr="0" ftr="0" dt="0"/>
  <p:txStyles>
    <p:titleStyle>
      <a:lvl1pPr algn="l" defTabSz="913944" rtl="0" eaLnBrk="1" latinLnBrk="0" hangingPunct="1">
        <a:lnSpc>
          <a:spcPct val="90000"/>
        </a:lnSpc>
        <a:spcBef>
          <a:spcPct val="0"/>
        </a:spcBef>
        <a:buNone/>
        <a:defRPr sz="4398" kern="1200">
          <a:solidFill>
            <a:schemeClr val="tx1"/>
          </a:solidFill>
          <a:latin typeface="+mj-lt"/>
          <a:ea typeface="+mj-ea"/>
          <a:cs typeface="+mj-cs"/>
        </a:defRPr>
      </a:lvl1pPr>
    </p:titleStyle>
    <p:bodyStyle>
      <a:lvl1pPr marL="228486" indent="-228486" algn="l" defTabSz="91394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58" indent="-228486" algn="l" defTabSz="91394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30" indent="-228486" algn="l" defTabSz="91394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400"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72"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34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31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286"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258"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944" rtl="0" eaLnBrk="1" latinLnBrk="0" hangingPunct="1">
        <a:defRPr sz="1800" kern="1200">
          <a:solidFill>
            <a:schemeClr val="tx1"/>
          </a:solidFill>
          <a:latin typeface="+mn-lt"/>
          <a:ea typeface="+mn-ea"/>
          <a:cs typeface="+mn-cs"/>
        </a:defRPr>
      </a:lvl1pPr>
      <a:lvl2pPr marL="456972" algn="l" defTabSz="913944" rtl="0" eaLnBrk="1" latinLnBrk="0" hangingPunct="1">
        <a:defRPr sz="1800" kern="1200">
          <a:solidFill>
            <a:schemeClr val="tx1"/>
          </a:solidFill>
          <a:latin typeface="+mn-lt"/>
          <a:ea typeface="+mn-ea"/>
          <a:cs typeface="+mn-cs"/>
        </a:defRPr>
      </a:lvl2pPr>
      <a:lvl3pPr marL="913944" algn="l" defTabSz="913944" rtl="0" eaLnBrk="1" latinLnBrk="0" hangingPunct="1">
        <a:defRPr sz="1800" kern="1200">
          <a:solidFill>
            <a:schemeClr val="tx1"/>
          </a:solidFill>
          <a:latin typeface="+mn-lt"/>
          <a:ea typeface="+mn-ea"/>
          <a:cs typeface="+mn-cs"/>
        </a:defRPr>
      </a:lvl3pPr>
      <a:lvl4pPr marL="1370914" algn="l" defTabSz="913944" rtl="0" eaLnBrk="1" latinLnBrk="0" hangingPunct="1">
        <a:defRPr sz="1800" kern="1200">
          <a:solidFill>
            <a:schemeClr val="tx1"/>
          </a:solidFill>
          <a:latin typeface="+mn-lt"/>
          <a:ea typeface="+mn-ea"/>
          <a:cs typeface="+mn-cs"/>
        </a:defRPr>
      </a:lvl4pPr>
      <a:lvl5pPr marL="1827886" algn="l" defTabSz="913944" rtl="0" eaLnBrk="1" latinLnBrk="0" hangingPunct="1">
        <a:defRPr sz="1800" kern="1200">
          <a:solidFill>
            <a:schemeClr val="tx1"/>
          </a:solidFill>
          <a:latin typeface="+mn-lt"/>
          <a:ea typeface="+mn-ea"/>
          <a:cs typeface="+mn-cs"/>
        </a:defRPr>
      </a:lvl5pPr>
      <a:lvl6pPr marL="2284858" algn="l" defTabSz="913944" rtl="0" eaLnBrk="1" latinLnBrk="0" hangingPunct="1">
        <a:defRPr sz="1800" kern="1200">
          <a:solidFill>
            <a:schemeClr val="tx1"/>
          </a:solidFill>
          <a:latin typeface="+mn-lt"/>
          <a:ea typeface="+mn-ea"/>
          <a:cs typeface="+mn-cs"/>
        </a:defRPr>
      </a:lvl6pPr>
      <a:lvl7pPr marL="2741829" algn="l" defTabSz="913944" rtl="0" eaLnBrk="1" latinLnBrk="0" hangingPunct="1">
        <a:defRPr sz="1800" kern="1200">
          <a:solidFill>
            <a:schemeClr val="tx1"/>
          </a:solidFill>
          <a:latin typeface="+mn-lt"/>
          <a:ea typeface="+mn-ea"/>
          <a:cs typeface="+mn-cs"/>
        </a:defRPr>
      </a:lvl7pPr>
      <a:lvl8pPr marL="3198800" algn="l" defTabSz="913944" rtl="0" eaLnBrk="1" latinLnBrk="0" hangingPunct="1">
        <a:defRPr sz="1800" kern="1200">
          <a:solidFill>
            <a:schemeClr val="tx1"/>
          </a:solidFill>
          <a:latin typeface="+mn-lt"/>
          <a:ea typeface="+mn-ea"/>
          <a:cs typeface="+mn-cs"/>
        </a:defRPr>
      </a:lvl8pPr>
      <a:lvl9pPr marL="3655772" algn="l" defTabSz="91394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54.png"/><Relationship Id="rId18" Type="http://schemas.openxmlformats.org/officeDocument/2006/relationships/image" Target="../media/image59.png"/><Relationship Id="rId26" Type="http://schemas.openxmlformats.org/officeDocument/2006/relationships/image" Target="../media/image67.png"/><Relationship Id="rId39" Type="http://schemas.openxmlformats.org/officeDocument/2006/relationships/image" Target="../media/image80.png"/><Relationship Id="rId21" Type="http://schemas.openxmlformats.org/officeDocument/2006/relationships/image" Target="../media/image62.png"/><Relationship Id="rId34" Type="http://schemas.openxmlformats.org/officeDocument/2006/relationships/image" Target="../media/image75.png"/><Relationship Id="rId7" Type="http://schemas.openxmlformats.org/officeDocument/2006/relationships/image" Target="../media/image48.png"/><Relationship Id="rId12" Type="http://schemas.openxmlformats.org/officeDocument/2006/relationships/image" Target="../media/image53.png"/><Relationship Id="rId17" Type="http://schemas.openxmlformats.org/officeDocument/2006/relationships/image" Target="../media/image58.png"/><Relationship Id="rId25" Type="http://schemas.openxmlformats.org/officeDocument/2006/relationships/image" Target="../media/image66.png"/><Relationship Id="rId33" Type="http://schemas.openxmlformats.org/officeDocument/2006/relationships/image" Target="../media/image74.png"/><Relationship Id="rId38" Type="http://schemas.openxmlformats.org/officeDocument/2006/relationships/image" Target="../media/image79.png"/><Relationship Id="rId2" Type="http://schemas.openxmlformats.org/officeDocument/2006/relationships/image" Target="../media/image43.jpeg"/><Relationship Id="rId16" Type="http://schemas.openxmlformats.org/officeDocument/2006/relationships/image" Target="../media/image57.png"/><Relationship Id="rId20" Type="http://schemas.openxmlformats.org/officeDocument/2006/relationships/image" Target="../media/image61.png"/><Relationship Id="rId29"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24" Type="http://schemas.openxmlformats.org/officeDocument/2006/relationships/image" Target="../media/image65.png"/><Relationship Id="rId32" Type="http://schemas.openxmlformats.org/officeDocument/2006/relationships/image" Target="../media/image73.png"/><Relationship Id="rId37" Type="http://schemas.openxmlformats.org/officeDocument/2006/relationships/image" Target="../media/image78.png"/><Relationship Id="rId40" Type="http://schemas.openxmlformats.org/officeDocument/2006/relationships/image" Target="../media/image81.png"/><Relationship Id="rId5" Type="http://schemas.openxmlformats.org/officeDocument/2006/relationships/image" Target="../media/image46.png"/><Relationship Id="rId15" Type="http://schemas.openxmlformats.org/officeDocument/2006/relationships/image" Target="../media/image56.png"/><Relationship Id="rId23" Type="http://schemas.openxmlformats.org/officeDocument/2006/relationships/image" Target="../media/image64.png"/><Relationship Id="rId28" Type="http://schemas.openxmlformats.org/officeDocument/2006/relationships/image" Target="../media/image69.png"/><Relationship Id="rId36" Type="http://schemas.openxmlformats.org/officeDocument/2006/relationships/image" Target="../media/image77.png"/><Relationship Id="rId10" Type="http://schemas.openxmlformats.org/officeDocument/2006/relationships/image" Target="../media/image51.png"/><Relationship Id="rId19" Type="http://schemas.openxmlformats.org/officeDocument/2006/relationships/image" Target="../media/image60.png"/><Relationship Id="rId31" Type="http://schemas.openxmlformats.org/officeDocument/2006/relationships/image" Target="../media/image72.png"/><Relationship Id="rId4" Type="http://schemas.openxmlformats.org/officeDocument/2006/relationships/image" Target="../media/image45.png"/><Relationship Id="rId9" Type="http://schemas.openxmlformats.org/officeDocument/2006/relationships/image" Target="../media/image50.png"/><Relationship Id="rId14" Type="http://schemas.openxmlformats.org/officeDocument/2006/relationships/image" Target="../media/image55.png"/><Relationship Id="rId22" Type="http://schemas.openxmlformats.org/officeDocument/2006/relationships/image" Target="../media/image63.png"/><Relationship Id="rId27" Type="http://schemas.openxmlformats.org/officeDocument/2006/relationships/image" Target="../media/image68.png"/><Relationship Id="rId30" Type="http://schemas.openxmlformats.org/officeDocument/2006/relationships/image" Target="../media/image71.png"/><Relationship Id="rId35" Type="http://schemas.openxmlformats.org/officeDocument/2006/relationships/image" Target="../media/image76.png"/><Relationship Id="rId8" Type="http://schemas.openxmlformats.org/officeDocument/2006/relationships/image" Target="../media/image49.png"/><Relationship Id="rId3" Type="http://schemas.openxmlformats.org/officeDocument/2006/relationships/image" Target="../media/image44.png"/></Relationships>
</file>

<file path=ppt/slides/_rels/slide2.xml.rels><?xml version="1.0" encoding="UTF-8" standalone="yes"?>
<Relationships xmlns="http://schemas.openxmlformats.org/package/2006/relationships"><Relationship Id="rId13" Type="http://schemas.openxmlformats.org/officeDocument/2006/relationships/image" Target="../media/image62.png"/><Relationship Id="rId18" Type="http://schemas.openxmlformats.org/officeDocument/2006/relationships/image" Target="../media/image66.png"/><Relationship Id="rId26" Type="http://schemas.openxmlformats.org/officeDocument/2006/relationships/image" Target="../media/image75.png"/><Relationship Id="rId3" Type="http://schemas.openxmlformats.org/officeDocument/2006/relationships/image" Target="../media/image46.png"/><Relationship Id="rId21" Type="http://schemas.openxmlformats.org/officeDocument/2006/relationships/image" Target="../media/image69.png"/><Relationship Id="rId34" Type="http://schemas.openxmlformats.org/officeDocument/2006/relationships/image" Target="../media/image85.png"/><Relationship Id="rId7" Type="http://schemas.openxmlformats.org/officeDocument/2006/relationships/image" Target="../media/image55.png"/><Relationship Id="rId12" Type="http://schemas.openxmlformats.org/officeDocument/2006/relationships/image" Target="../media/image61.png"/><Relationship Id="rId17" Type="http://schemas.openxmlformats.org/officeDocument/2006/relationships/image" Target="../media/image52.png"/><Relationship Id="rId25" Type="http://schemas.openxmlformats.org/officeDocument/2006/relationships/image" Target="../media/image74.png"/><Relationship Id="rId33" Type="http://schemas.openxmlformats.org/officeDocument/2006/relationships/image" Target="../media/image84.png"/><Relationship Id="rId2" Type="http://schemas.openxmlformats.org/officeDocument/2006/relationships/image" Target="../media/image44.png"/><Relationship Id="rId16" Type="http://schemas.openxmlformats.org/officeDocument/2006/relationships/image" Target="../media/image45.png"/><Relationship Id="rId20" Type="http://schemas.openxmlformats.org/officeDocument/2006/relationships/image" Target="../media/image68.png"/><Relationship Id="rId29"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53.png"/><Relationship Id="rId11" Type="http://schemas.openxmlformats.org/officeDocument/2006/relationships/image" Target="../media/image60.png"/><Relationship Id="rId24" Type="http://schemas.openxmlformats.org/officeDocument/2006/relationships/image" Target="../media/image72.png"/><Relationship Id="rId32" Type="http://schemas.openxmlformats.org/officeDocument/2006/relationships/image" Target="../media/image83.png"/><Relationship Id="rId5" Type="http://schemas.openxmlformats.org/officeDocument/2006/relationships/image" Target="../media/image49.png"/><Relationship Id="rId15" Type="http://schemas.openxmlformats.org/officeDocument/2006/relationships/image" Target="../media/image64.png"/><Relationship Id="rId23" Type="http://schemas.openxmlformats.org/officeDocument/2006/relationships/image" Target="../media/image71.png"/><Relationship Id="rId28" Type="http://schemas.openxmlformats.org/officeDocument/2006/relationships/image" Target="../media/image77.png"/><Relationship Id="rId36" Type="http://schemas.openxmlformats.org/officeDocument/2006/relationships/image" Target="../media/image81.png"/><Relationship Id="rId10" Type="http://schemas.openxmlformats.org/officeDocument/2006/relationships/image" Target="../media/image58.png"/><Relationship Id="rId19" Type="http://schemas.openxmlformats.org/officeDocument/2006/relationships/image" Target="../media/image67.png"/><Relationship Id="rId31" Type="http://schemas.openxmlformats.org/officeDocument/2006/relationships/image" Target="../media/image82.png"/><Relationship Id="rId4" Type="http://schemas.openxmlformats.org/officeDocument/2006/relationships/image" Target="../media/image47.png"/><Relationship Id="rId9" Type="http://schemas.openxmlformats.org/officeDocument/2006/relationships/image" Target="../media/image57.png"/><Relationship Id="rId14" Type="http://schemas.openxmlformats.org/officeDocument/2006/relationships/image" Target="../media/image63.png"/><Relationship Id="rId22" Type="http://schemas.openxmlformats.org/officeDocument/2006/relationships/image" Target="../media/image70.png"/><Relationship Id="rId27" Type="http://schemas.openxmlformats.org/officeDocument/2006/relationships/image" Target="../media/image76.png"/><Relationship Id="rId30" Type="http://schemas.openxmlformats.org/officeDocument/2006/relationships/image" Target="../media/image79.png"/><Relationship Id="rId35" Type="http://schemas.openxmlformats.org/officeDocument/2006/relationships/image" Target="../media/image80.png"/><Relationship Id="rId8"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61" name="Obraz 160" descr="Obraz zawierający Czcionka, Grafika, logo, tekst&#10;&#10;Opis wygenerowany automatycznie">
            <a:extLst>
              <a:ext uri="{FF2B5EF4-FFF2-40B4-BE49-F238E27FC236}">
                <a16:creationId xmlns:a16="http://schemas.microsoft.com/office/drawing/2014/main" id="{D4F2A8AF-10DC-47E2-6BC6-56935B74A0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5462" y="418928"/>
            <a:ext cx="1067150" cy="497930"/>
          </a:xfrm>
          <a:prstGeom prst="rect">
            <a:avLst/>
          </a:prstGeom>
        </p:spPr>
      </p:pic>
      <p:pic>
        <p:nvPicPr>
          <p:cNvPr id="90" name="Obraz 89" descr="Obraz zawierający tekst, zrzut ekranu, Czcionka, design&#10;&#10;Opis wygenerowany automatycznie">
            <a:extLst>
              <a:ext uri="{FF2B5EF4-FFF2-40B4-BE49-F238E27FC236}">
                <a16:creationId xmlns:a16="http://schemas.microsoft.com/office/drawing/2014/main" id="{69A4DD60-1FF1-0364-FBF0-F5DFCC6B7D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6905" y="3014199"/>
            <a:ext cx="255700" cy="293009"/>
          </a:xfrm>
          <a:prstGeom prst="rect">
            <a:avLst/>
          </a:prstGeom>
        </p:spPr>
      </p:pic>
      <p:sp>
        <p:nvSpPr>
          <p:cNvPr id="21" name="Prostokąt 54">
            <a:extLst>
              <a:ext uri="{FF2B5EF4-FFF2-40B4-BE49-F238E27FC236}">
                <a16:creationId xmlns:a16="http://schemas.microsoft.com/office/drawing/2014/main" id="{3DBC0EB1-CC16-F5CA-475E-541D20453B4B}"/>
              </a:ext>
            </a:extLst>
          </p:cNvPr>
          <p:cNvSpPr/>
          <p:nvPr/>
        </p:nvSpPr>
        <p:spPr>
          <a:xfrm>
            <a:off x="8494969" y="309534"/>
            <a:ext cx="1433453" cy="77248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pole tekstowe 53">
            <a:extLst>
              <a:ext uri="{FF2B5EF4-FFF2-40B4-BE49-F238E27FC236}">
                <a16:creationId xmlns:a16="http://schemas.microsoft.com/office/drawing/2014/main" id="{46A3B3D4-A817-109B-70AF-CBD5F9E08F1E}"/>
              </a:ext>
            </a:extLst>
          </p:cNvPr>
          <p:cNvSpPr txBox="1"/>
          <p:nvPr/>
        </p:nvSpPr>
        <p:spPr>
          <a:xfrm>
            <a:off x="8452512" y="832354"/>
            <a:ext cx="1518364" cy="2308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nl-NL" sz="900" b="0" i="0" u="none" strike="noStrike" cap="none" normalizeH="0" baseline="0" noProof="0">
                <a:ln>
                  <a:noFill/>
                </a:ln>
                <a:solidFill>
                  <a:prstClr val="white"/>
                </a:solidFill>
                <a:effectLst/>
                <a:uLnTx/>
                <a:uFillTx/>
                <a:latin typeface="GT Walsheim Pro" panose="00000500000000000000" pitchFamily="2" charset="-18"/>
                <a:ea typeface="+mn-ea"/>
                <a:cs typeface="+mn-cs"/>
              </a:rPr>
              <a:t>Producten en oplossingen</a:t>
            </a:r>
          </a:p>
        </p:txBody>
      </p:sp>
      <p:pic>
        <p:nvPicPr>
          <p:cNvPr id="27" name="Obraz 26" descr="Obraz zawierający szkic, design, ilustracja&#10;&#10;Opis wygenerowany automatycznie">
            <a:extLst>
              <a:ext uri="{FF2B5EF4-FFF2-40B4-BE49-F238E27FC236}">
                <a16:creationId xmlns:a16="http://schemas.microsoft.com/office/drawing/2014/main" id="{9FC2868C-8EE5-50B7-4D15-1A7A561503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4766" y="412184"/>
            <a:ext cx="413857" cy="371254"/>
          </a:xfrm>
          <a:prstGeom prst="rect">
            <a:avLst/>
          </a:prstGeom>
        </p:spPr>
      </p:pic>
      <p:sp>
        <p:nvSpPr>
          <p:cNvPr id="5" name="pole tekstowe 4">
            <a:extLst>
              <a:ext uri="{FF2B5EF4-FFF2-40B4-BE49-F238E27FC236}">
                <a16:creationId xmlns:a16="http://schemas.microsoft.com/office/drawing/2014/main" id="{E0872B85-0B6C-A21A-C7ED-EB6D12E6C586}"/>
              </a:ext>
            </a:extLst>
          </p:cNvPr>
          <p:cNvSpPr txBox="1"/>
          <p:nvPr/>
        </p:nvSpPr>
        <p:spPr>
          <a:xfrm>
            <a:off x="526213" y="0"/>
            <a:ext cx="7872072"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200" b="1" i="0" u="none" strike="noStrike" cap="none" normalizeH="0" baseline="0" dirty="0">
                <a:ln>
                  <a:noFill/>
                </a:ln>
                <a:solidFill>
                  <a:srgbClr val="4A8FB2"/>
                </a:solidFill>
                <a:effectLst/>
                <a:uLnTx/>
                <a:uFillTx/>
                <a:latin typeface="GT Walsheim Pro" panose="00000500000000000000" pitchFamily="2" charset="-18"/>
                <a:ea typeface="+mn-ea"/>
                <a:cs typeface="+mn-cs"/>
              </a:rPr>
              <a:t>Aanbevelingen voor het verhogen van uw maandelijkse PPW met producten en oplossingen voor gezondheid en welzijn </a:t>
            </a:r>
            <a:r>
              <a:rPr lang="nl-NL" sz="2200" b="1" dirty="0">
                <a:solidFill>
                  <a:srgbClr val="4A8FB2"/>
                </a:solidFill>
                <a:latin typeface="GT Walsheim Pro" panose="00000500000000000000" pitchFamily="2" charset="-18"/>
                <a:ea typeface="+mn-ea"/>
                <a:cs typeface="+mn-cs"/>
              </a:rPr>
              <a:t>VERSIE BODY CLEANSING PROGRAM</a:t>
            </a:r>
          </a:p>
        </p:txBody>
      </p:sp>
      <p:grpSp>
        <p:nvGrpSpPr>
          <p:cNvPr id="94" name="Grupa 93">
            <a:extLst>
              <a:ext uri="{FF2B5EF4-FFF2-40B4-BE49-F238E27FC236}">
                <a16:creationId xmlns:a16="http://schemas.microsoft.com/office/drawing/2014/main" id="{83AB1653-167A-17AB-1CB7-1092E6ECDBF5}"/>
              </a:ext>
            </a:extLst>
          </p:cNvPr>
          <p:cNvGrpSpPr/>
          <p:nvPr/>
        </p:nvGrpSpPr>
        <p:grpSpPr>
          <a:xfrm>
            <a:off x="646835" y="1265565"/>
            <a:ext cx="10918492" cy="305734"/>
            <a:chOff x="640081" y="1554270"/>
            <a:chExt cx="10918492" cy="305734"/>
          </a:xfrm>
        </p:grpSpPr>
        <p:sp>
          <p:nvSpPr>
            <p:cNvPr id="67" name="Prostokąt 66">
              <a:extLst>
                <a:ext uri="{FF2B5EF4-FFF2-40B4-BE49-F238E27FC236}">
                  <a16:creationId xmlns:a16="http://schemas.microsoft.com/office/drawing/2014/main" id="{46AF63EF-E82C-3C66-E4C7-055559134AD9}"/>
                </a:ext>
              </a:extLst>
            </p:cNvPr>
            <p:cNvSpPr/>
            <p:nvPr/>
          </p:nvSpPr>
          <p:spPr>
            <a:xfrm>
              <a:off x="9750239"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4</a:t>
              </a:r>
            </a:p>
          </p:txBody>
        </p:sp>
        <p:sp>
          <p:nvSpPr>
            <p:cNvPr id="66" name="Prostokąt 65">
              <a:extLst>
                <a:ext uri="{FF2B5EF4-FFF2-40B4-BE49-F238E27FC236}">
                  <a16:creationId xmlns:a16="http://schemas.microsoft.com/office/drawing/2014/main" id="{69EA14FA-2294-1978-B1B4-EC7AA01B5A08}"/>
                </a:ext>
              </a:extLst>
            </p:cNvPr>
            <p:cNvSpPr/>
            <p:nvPr/>
          </p:nvSpPr>
          <p:spPr>
            <a:xfrm>
              <a:off x="7153573"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3</a:t>
              </a:r>
            </a:p>
          </p:txBody>
        </p:sp>
        <p:sp>
          <p:nvSpPr>
            <p:cNvPr id="65" name="Prostokąt 64">
              <a:extLst>
                <a:ext uri="{FF2B5EF4-FFF2-40B4-BE49-F238E27FC236}">
                  <a16:creationId xmlns:a16="http://schemas.microsoft.com/office/drawing/2014/main" id="{AB16FEF9-6D80-43DF-3A7A-6651A13ADCFC}"/>
                </a:ext>
              </a:extLst>
            </p:cNvPr>
            <p:cNvSpPr/>
            <p:nvPr/>
          </p:nvSpPr>
          <p:spPr>
            <a:xfrm>
              <a:off x="4311616" y="1555311"/>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2</a:t>
              </a:r>
            </a:p>
          </p:txBody>
        </p:sp>
        <p:sp>
          <p:nvSpPr>
            <p:cNvPr id="64" name="Prostokąt 63">
              <a:extLst>
                <a:ext uri="{FF2B5EF4-FFF2-40B4-BE49-F238E27FC236}">
                  <a16:creationId xmlns:a16="http://schemas.microsoft.com/office/drawing/2014/main" id="{98A76E03-9903-6936-3CF4-7F2A208BC0BE}"/>
                </a:ext>
              </a:extLst>
            </p:cNvPr>
            <p:cNvSpPr/>
            <p:nvPr/>
          </p:nvSpPr>
          <p:spPr>
            <a:xfrm>
              <a:off x="1603722" y="1554270"/>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1</a:t>
              </a:r>
            </a:p>
          </p:txBody>
        </p:sp>
        <p:cxnSp>
          <p:nvCxnSpPr>
            <p:cNvPr id="68" name="Łącznik prosty 67">
              <a:extLst>
                <a:ext uri="{FF2B5EF4-FFF2-40B4-BE49-F238E27FC236}">
                  <a16:creationId xmlns:a16="http://schemas.microsoft.com/office/drawing/2014/main" id="{D15A67E0-159C-F97D-467C-A24B0F087849}"/>
                </a:ext>
              </a:extLst>
            </p:cNvPr>
            <p:cNvCxnSpPr>
              <a:cxnSpLocks/>
              <a:endCxn id="64" idx="1"/>
            </p:cNvCxnSpPr>
            <p:nvPr/>
          </p:nvCxnSpPr>
          <p:spPr>
            <a:xfrm flipV="1">
              <a:off x="640081" y="1706116"/>
              <a:ext cx="963641" cy="322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0" name="Łącznik prosty 69">
              <a:extLst>
                <a:ext uri="{FF2B5EF4-FFF2-40B4-BE49-F238E27FC236}">
                  <a16:creationId xmlns:a16="http://schemas.microsoft.com/office/drawing/2014/main" id="{731A4624-9958-AA6E-A77B-2740785A8EE1}"/>
                </a:ext>
              </a:extLst>
            </p:cNvPr>
            <p:cNvCxnSpPr>
              <a:cxnSpLocks/>
              <a:endCxn id="65" idx="1"/>
            </p:cNvCxnSpPr>
            <p:nvPr/>
          </p:nvCxnSpPr>
          <p:spPr>
            <a:xfrm flipV="1">
              <a:off x="2452748" y="1707157"/>
              <a:ext cx="1858868" cy="2178"/>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2" name="Łącznik prosty 71">
              <a:extLst>
                <a:ext uri="{FF2B5EF4-FFF2-40B4-BE49-F238E27FC236}">
                  <a16:creationId xmlns:a16="http://schemas.microsoft.com/office/drawing/2014/main" id="{B4CA3C63-A78A-852E-1D67-0521A6455A3A}"/>
                </a:ext>
              </a:extLst>
            </p:cNvPr>
            <p:cNvCxnSpPr>
              <a:cxnSpLocks/>
              <a:endCxn id="66" idx="1"/>
            </p:cNvCxnSpPr>
            <p:nvPr/>
          </p:nvCxnSpPr>
          <p:spPr>
            <a:xfrm flipV="1">
              <a:off x="5150787" y="1708159"/>
              <a:ext cx="2002786" cy="3532"/>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4" name="Łącznik prosty 73">
              <a:extLst>
                <a:ext uri="{FF2B5EF4-FFF2-40B4-BE49-F238E27FC236}">
                  <a16:creationId xmlns:a16="http://schemas.microsoft.com/office/drawing/2014/main" id="{37DB3F09-B141-BE72-ECDA-0D3CCD53D01F}"/>
                </a:ext>
              </a:extLst>
            </p:cNvPr>
            <p:cNvCxnSpPr>
              <a:cxnSpLocks/>
            </p:cNvCxnSpPr>
            <p:nvPr/>
          </p:nvCxnSpPr>
          <p:spPr>
            <a:xfrm>
              <a:off x="8002598" y="1716514"/>
              <a:ext cx="1747641" cy="1543"/>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6" name="Łącznik prosty 75">
              <a:extLst>
                <a:ext uri="{FF2B5EF4-FFF2-40B4-BE49-F238E27FC236}">
                  <a16:creationId xmlns:a16="http://schemas.microsoft.com/office/drawing/2014/main" id="{2C70F51B-D38D-A9E8-F431-67F61F4AD69F}"/>
                </a:ext>
              </a:extLst>
            </p:cNvPr>
            <p:cNvCxnSpPr>
              <a:cxnSpLocks/>
            </p:cNvCxnSpPr>
            <p:nvPr/>
          </p:nvCxnSpPr>
          <p:spPr>
            <a:xfrm>
              <a:off x="10615161" y="1714356"/>
              <a:ext cx="943412"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grpSp>
      <p:sp>
        <p:nvSpPr>
          <p:cNvPr id="36" name="Prostokąt 35">
            <a:extLst>
              <a:ext uri="{FF2B5EF4-FFF2-40B4-BE49-F238E27FC236}">
                <a16:creationId xmlns:a16="http://schemas.microsoft.com/office/drawing/2014/main" id="{3292BE8D-91C7-D836-3F6A-EAD51A3635FF}"/>
              </a:ext>
            </a:extLst>
          </p:cNvPr>
          <p:cNvSpPr/>
          <p:nvPr/>
        </p:nvSpPr>
        <p:spPr>
          <a:xfrm>
            <a:off x="776568" y="2761622"/>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graphicFrame>
        <p:nvGraphicFramePr>
          <p:cNvPr id="7" name="Tabela 89">
            <a:extLst>
              <a:ext uri="{FF2B5EF4-FFF2-40B4-BE49-F238E27FC236}">
                <a16:creationId xmlns:a16="http://schemas.microsoft.com/office/drawing/2014/main" id="{831D43D4-8995-51B0-DBCE-C0E6133BFC26}"/>
              </a:ext>
            </a:extLst>
          </p:cNvPr>
          <p:cNvGraphicFramePr>
            <a:graphicFrameLocks noGrp="1"/>
          </p:cNvGraphicFramePr>
          <p:nvPr>
            <p:extLst>
              <p:ext uri="{D42A27DB-BD31-4B8C-83A1-F6EECF244321}">
                <p14:modId xmlns:p14="http://schemas.microsoft.com/office/powerpoint/2010/main" val="1079411350"/>
              </p:ext>
            </p:extLst>
          </p:nvPr>
        </p:nvGraphicFramePr>
        <p:xfrm>
          <a:off x="3537948"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8" name="Tabela 89">
            <a:extLst>
              <a:ext uri="{FF2B5EF4-FFF2-40B4-BE49-F238E27FC236}">
                <a16:creationId xmlns:a16="http://schemas.microsoft.com/office/drawing/2014/main" id="{605EA2F1-2355-A80F-CD02-171769420B95}"/>
              </a:ext>
            </a:extLst>
          </p:cNvPr>
          <p:cNvGraphicFramePr>
            <a:graphicFrameLocks noGrp="1"/>
          </p:cNvGraphicFramePr>
          <p:nvPr>
            <p:extLst>
              <p:ext uri="{D42A27DB-BD31-4B8C-83A1-F6EECF244321}">
                <p14:modId xmlns:p14="http://schemas.microsoft.com/office/powerpoint/2010/main" val="1692915109"/>
              </p:ext>
            </p:extLst>
          </p:nvPr>
        </p:nvGraphicFramePr>
        <p:xfrm>
          <a:off x="6306169"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9" name="Tabela 89">
            <a:extLst>
              <a:ext uri="{FF2B5EF4-FFF2-40B4-BE49-F238E27FC236}">
                <a16:creationId xmlns:a16="http://schemas.microsoft.com/office/drawing/2014/main" id="{F78DD9D9-3E7F-D893-7386-837EBDD0C6A3}"/>
              </a:ext>
            </a:extLst>
          </p:cNvPr>
          <p:cNvGraphicFramePr>
            <a:graphicFrameLocks noGrp="1"/>
          </p:cNvGraphicFramePr>
          <p:nvPr>
            <p:extLst>
              <p:ext uri="{D42A27DB-BD31-4B8C-83A1-F6EECF244321}">
                <p14:modId xmlns:p14="http://schemas.microsoft.com/office/powerpoint/2010/main" val="3243179950"/>
              </p:ext>
            </p:extLst>
          </p:nvPr>
        </p:nvGraphicFramePr>
        <p:xfrm>
          <a:off x="9086614"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ole tekstowe 1">
            <a:extLst>
              <a:ext uri="{FF2B5EF4-FFF2-40B4-BE49-F238E27FC236}">
                <a16:creationId xmlns:a16="http://schemas.microsoft.com/office/drawing/2014/main" id="{5EE10C1C-E9B1-1610-93DF-CA4F66653143}"/>
              </a:ext>
            </a:extLst>
          </p:cNvPr>
          <p:cNvSpPr txBox="1"/>
          <p:nvPr/>
        </p:nvSpPr>
        <p:spPr>
          <a:xfrm>
            <a:off x="776567" y="3457316"/>
            <a:ext cx="2586433" cy="307777"/>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Start uw traject voor een gezonde voeding en schoonheid met de programma's en oplossingen van Nutrilite en Artistry.</a:t>
            </a:r>
          </a:p>
        </p:txBody>
      </p:sp>
      <p:pic>
        <p:nvPicPr>
          <p:cNvPr id="3" name="Obraz 2" descr="Obraz zawierający tekst, Czcionka, Grafika, projekt graficzny&#10;&#10;Opis wygenerowany automatycznie">
            <a:extLst>
              <a:ext uri="{FF2B5EF4-FFF2-40B4-BE49-F238E27FC236}">
                <a16:creationId xmlns:a16="http://schemas.microsoft.com/office/drawing/2014/main" id="{756AEB53-984F-437F-CE2A-603C9136368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graphicFrame>
        <p:nvGraphicFramePr>
          <p:cNvPr id="23" name="Tabela 89">
            <a:extLst>
              <a:ext uri="{FF2B5EF4-FFF2-40B4-BE49-F238E27FC236}">
                <a16:creationId xmlns:a16="http://schemas.microsoft.com/office/drawing/2014/main" id="{8E81B687-36FA-4E64-AF7B-9A37B6EEDE3B}"/>
              </a:ext>
            </a:extLst>
          </p:cNvPr>
          <p:cNvGraphicFramePr>
            <a:graphicFrameLocks noGrp="1"/>
          </p:cNvGraphicFramePr>
          <p:nvPr>
            <p:extLst>
              <p:ext uri="{D42A27DB-BD31-4B8C-83A1-F6EECF244321}">
                <p14:modId xmlns:p14="http://schemas.microsoft.com/office/powerpoint/2010/main" val="2410445030"/>
              </p:ext>
            </p:extLst>
          </p:nvPr>
        </p:nvGraphicFramePr>
        <p:xfrm>
          <a:off x="767935"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dirty="0">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dirty="0">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Gratis registratie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dirty="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4" name="Prostokąt 23">
            <a:extLst>
              <a:ext uri="{FF2B5EF4-FFF2-40B4-BE49-F238E27FC236}">
                <a16:creationId xmlns:a16="http://schemas.microsoft.com/office/drawing/2014/main" id="{09AB152F-FDD5-C70A-D666-8AA00E3DF024}"/>
              </a:ext>
            </a:extLst>
          </p:cNvPr>
          <p:cNvSpPr/>
          <p:nvPr/>
        </p:nvSpPr>
        <p:spPr>
          <a:xfrm>
            <a:off x="776568" y="3830673"/>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25" name="Prostokąt 24">
            <a:extLst>
              <a:ext uri="{FF2B5EF4-FFF2-40B4-BE49-F238E27FC236}">
                <a16:creationId xmlns:a16="http://schemas.microsoft.com/office/drawing/2014/main" id="{1C206AEB-86C1-DFBC-AEB7-013875F5E8E3}"/>
              </a:ext>
            </a:extLst>
          </p:cNvPr>
          <p:cNvSpPr/>
          <p:nvPr/>
        </p:nvSpPr>
        <p:spPr>
          <a:xfrm>
            <a:off x="776568"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0" name="Prostokąt 29">
            <a:extLst>
              <a:ext uri="{FF2B5EF4-FFF2-40B4-BE49-F238E27FC236}">
                <a16:creationId xmlns:a16="http://schemas.microsoft.com/office/drawing/2014/main" id="{7FFBDAB0-D254-704E-E09A-DF213260CC10}"/>
              </a:ext>
            </a:extLst>
          </p:cNvPr>
          <p:cNvSpPr/>
          <p:nvPr/>
        </p:nvSpPr>
        <p:spPr>
          <a:xfrm>
            <a:off x="3546583" y="2761621"/>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4" name="Prostokąt 33">
            <a:extLst>
              <a:ext uri="{FF2B5EF4-FFF2-40B4-BE49-F238E27FC236}">
                <a16:creationId xmlns:a16="http://schemas.microsoft.com/office/drawing/2014/main" id="{48099431-5D22-739C-B99C-0E844825217A}"/>
              </a:ext>
            </a:extLst>
          </p:cNvPr>
          <p:cNvSpPr/>
          <p:nvPr/>
        </p:nvSpPr>
        <p:spPr>
          <a:xfrm>
            <a:off x="3546583" y="3830673"/>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5" name="Prostokąt 34">
            <a:extLst>
              <a:ext uri="{FF2B5EF4-FFF2-40B4-BE49-F238E27FC236}">
                <a16:creationId xmlns:a16="http://schemas.microsoft.com/office/drawing/2014/main" id="{1D89CB2E-EE98-84C2-324B-A7E5658170CE}"/>
              </a:ext>
            </a:extLst>
          </p:cNvPr>
          <p:cNvSpPr/>
          <p:nvPr/>
        </p:nvSpPr>
        <p:spPr>
          <a:xfrm>
            <a:off x="3542265"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8" name="Prostokąt 37">
            <a:extLst>
              <a:ext uri="{FF2B5EF4-FFF2-40B4-BE49-F238E27FC236}">
                <a16:creationId xmlns:a16="http://schemas.microsoft.com/office/drawing/2014/main" id="{59AF2932-F0C8-240D-CE4F-0BBBF2F981AA}"/>
              </a:ext>
            </a:extLst>
          </p:cNvPr>
          <p:cNvSpPr/>
          <p:nvPr/>
        </p:nvSpPr>
        <p:spPr>
          <a:xfrm>
            <a:off x="6311687" y="2760161"/>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9" name="Prostokąt 38">
            <a:extLst>
              <a:ext uri="{FF2B5EF4-FFF2-40B4-BE49-F238E27FC236}">
                <a16:creationId xmlns:a16="http://schemas.microsoft.com/office/drawing/2014/main" id="{A6A0BD24-4128-8A4B-01E2-7368E41C8E37}"/>
              </a:ext>
            </a:extLst>
          </p:cNvPr>
          <p:cNvSpPr/>
          <p:nvPr/>
        </p:nvSpPr>
        <p:spPr>
          <a:xfrm>
            <a:off x="6311687" y="3834787"/>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0" name="Prostokąt 39">
            <a:extLst>
              <a:ext uri="{FF2B5EF4-FFF2-40B4-BE49-F238E27FC236}">
                <a16:creationId xmlns:a16="http://schemas.microsoft.com/office/drawing/2014/main" id="{B220C34A-8348-8F08-8A6B-581042FE677E}"/>
              </a:ext>
            </a:extLst>
          </p:cNvPr>
          <p:cNvSpPr/>
          <p:nvPr/>
        </p:nvSpPr>
        <p:spPr>
          <a:xfrm>
            <a:off x="6311687"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1" name="Prostokąt 40">
            <a:extLst>
              <a:ext uri="{FF2B5EF4-FFF2-40B4-BE49-F238E27FC236}">
                <a16:creationId xmlns:a16="http://schemas.microsoft.com/office/drawing/2014/main" id="{32809DB0-04EA-8723-6EAF-3652F70CAA6D}"/>
              </a:ext>
            </a:extLst>
          </p:cNvPr>
          <p:cNvSpPr/>
          <p:nvPr/>
        </p:nvSpPr>
        <p:spPr>
          <a:xfrm>
            <a:off x="9086614" y="2760618"/>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2" name="Prostokąt 41">
            <a:extLst>
              <a:ext uri="{FF2B5EF4-FFF2-40B4-BE49-F238E27FC236}">
                <a16:creationId xmlns:a16="http://schemas.microsoft.com/office/drawing/2014/main" id="{C43D425A-4071-BB1B-9DFD-E9A0B26023C4}"/>
              </a:ext>
            </a:extLst>
          </p:cNvPr>
          <p:cNvSpPr/>
          <p:nvPr/>
        </p:nvSpPr>
        <p:spPr>
          <a:xfrm>
            <a:off x="9086613" y="3839110"/>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3" name="Prostokąt 42">
            <a:extLst>
              <a:ext uri="{FF2B5EF4-FFF2-40B4-BE49-F238E27FC236}">
                <a16:creationId xmlns:a16="http://schemas.microsoft.com/office/drawing/2014/main" id="{0A4D6D5E-90E6-B0D6-B603-6469B85928B4}"/>
              </a:ext>
            </a:extLst>
          </p:cNvPr>
          <p:cNvSpPr/>
          <p:nvPr/>
        </p:nvSpPr>
        <p:spPr>
          <a:xfrm>
            <a:off x="9081702" y="4907157"/>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6" name="Prostokąt 45">
            <a:extLst>
              <a:ext uri="{FF2B5EF4-FFF2-40B4-BE49-F238E27FC236}">
                <a16:creationId xmlns:a16="http://schemas.microsoft.com/office/drawing/2014/main" id="{E204972E-A393-5B4F-F731-125940A3A0AB}"/>
              </a:ext>
            </a:extLst>
          </p:cNvPr>
          <p:cNvSpPr/>
          <p:nvPr/>
        </p:nvSpPr>
        <p:spPr>
          <a:xfrm>
            <a:off x="350861" y="3406750"/>
            <a:ext cx="137367" cy="8090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Prostokąt 46">
            <a:extLst>
              <a:ext uri="{FF2B5EF4-FFF2-40B4-BE49-F238E27FC236}">
                <a16:creationId xmlns:a16="http://schemas.microsoft.com/office/drawing/2014/main" id="{E6A4EFC5-E531-FF35-C52F-EA4039A1356A}"/>
              </a:ext>
            </a:extLst>
          </p:cNvPr>
          <p:cNvSpPr/>
          <p:nvPr/>
        </p:nvSpPr>
        <p:spPr>
          <a:xfrm>
            <a:off x="350860" y="4454500"/>
            <a:ext cx="137367" cy="8090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Prostokąt 47">
            <a:extLst>
              <a:ext uri="{FF2B5EF4-FFF2-40B4-BE49-F238E27FC236}">
                <a16:creationId xmlns:a16="http://schemas.microsoft.com/office/drawing/2014/main" id="{1DDE14BD-9E03-A57E-8084-2EF9A21DD0C0}"/>
              </a:ext>
            </a:extLst>
          </p:cNvPr>
          <p:cNvSpPr/>
          <p:nvPr/>
        </p:nvSpPr>
        <p:spPr>
          <a:xfrm>
            <a:off x="351391" y="5528668"/>
            <a:ext cx="137367" cy="4930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pole tekstowe 50">
            <a:extLst>
              <a:ext uri="{FF2B5EF4-FFF2-40B4-BE49-F238E27FC236}">
                <a16:creationId xmlns:a16="http://schemas.microsoft.com/office/drawing/2014/main" id="{7500479E-398F-7786-CD04-1AE065FF2571}"/>
              </a:ext>
            </a:extLst>
          </p:cNvPr>
          <p:cNvSpPr txBox="1"/>
          <p:nvPr/>
        </p:nvSpPr>
        <p:spPr>
          <a:xfrm>
            <a:off x="33293" y="3155324"/>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50 PPW</a:t>
            </a:r>
          </a:p>
        </p:txBody>
      </p:sp>
      <p:sp>
        <p:nvSpPr>
          <p:cNvPr id="53" name="pole tekstowe 52">
            <a:extLst>
              <a:ext uri="{FF2B5EF4-FFF2-40B4-BE49-F238E27FC236}">
                <a16:creationId xmlns:a16="http://schemas.microsoft.com/office/drawing/2014/main" id="{A9C41315-FAEE-9E29-A25B-417B0656C119}"/>
              </a:ext>
            </a:extLst>
          </p:cNvPr>
          <p:cNvSpPr txBox="1"/>
          <p:nvPr/>
        </p:nvSpPr>
        <p:spPr>
          <a:xfrm>
            <a:off x="33293" y="4213651"/>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100 +</a:t>
            </a:r>
          </a:p>
        </p:txBody>
      </p:sp>
      <p:sp>
        <p:nvSpPr>
          <p:cNvPr id="54" name="pole tekstowe 53">
            <a:extLst>
              <a:ext uri="{FF2B5EF4-FFF2-40B4-BE49-F238E27FC236}">
                <a16:creationId xmlns:a16="http://schemas.microsoft.com/office/drawing/2014/main" id="{287BD61D-5D44-411D-3BE9-368959397C9F}"/>
              </a:ext>
            </a:extLst>
          </p:cNvPr>
          <p:cNvSpPr txBox="1"/>
          <p:nvPr/>
        </p:nvSpPr>
        <p:spPr>
          <a:xfrm>
            <a:off x="33293" y="5272002"/>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200 +</a:t>
            </a:r>
          </a:p>
        </p:txBody>
      </p:sp>
      <p:sp>
        <p:nvSpPr>
          <p:cNvPr id="44" name="Prostokąt 43">
            <a:extLst>
              <a:ext uri="{FF2B5EF4-FFF2-40B4-BE49-F238E27FC236}">
                <a16:creationId xmlns:a16="http://schemas.microsoft.com/office/drawing/2014/main" id="{450442AD-D908-B9BA-F016-131D8FEC9155}"/>
              </a:ext>
            </a:extLst>
          </p:cNvPr>
          <p:cNvSpPr/>
          <p:nvPr/>
        </p:nvSpPr>
        <p:spPr>
          <a:xfrm>
            <a:off x="350861" y="0"/>
            <a:ext cx="137367" cy="314003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Obraz 55" descr="Obraz zawierający tekst, jedzenie&#10;&#10;Opis wygenerowany automatycznie">
            <a:extLst>
              <a:ext uri="{FF2B5EF4-FFF2-40B4-BE49-F238E27FC236}">
                <a16:creationId xmlns:a16="http://schemas.microsoft.com/office/drawing/2014/main" id="{2155B1FF-2B95-27D2-EC26-A7FFB2B5B31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4312" y="2751791"/>
            <a:ext cx="810114" cy="810114"/>
          </a:xfrm>
          <a:prstGeom prst="rect">
            <a:avLst/>
          </a:prstGeom>
        </p:spPr>
      </p:pic>
      <p:pic>
        <p:nvPicPr>
          <p:cNvPr id="58" name="Obraz 57" descr="Obraz zawierający przybory toaletowe, tekst, płyn kosmetyczny&#10;&#10;Opis wygenerowany automatycznie">
            <a:extLst>
              <a:ext uri="{FF2B5EF4-FFF2-40B4-BE49-F238E27FC236}">
                <a16:creationId xmlns:a16="http://schemas.microsoft.com/office/drawing/2014/main" id="{FD25BFD2-F124-23A4-D697-6E7E1D60C61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75363" y="2789761"/>
            <a:ext cx="772501" cy="772501"/>
          </a:xfrm>
          <a:prstGeom prst="rect">
            <a:avLst/>
          </a:prstGeom>
        </p:spPr>
      </p:pic>
      <p:grpSp>
        <p:nvGrpSpPr>
          <p:cNvPr id="171" name="Grupa 170">
            <a:extLst>
              <a:ext uri="{FF2B5EF4-FFF2-40B4-BE49-F238E27FC236}">
                <a16:creationId xmlns:a16="http://schemas.microsoft.com/office/drawing/2014/main" id="{0B03FC2B-3B61-9336-6387-FC3C2D67C3D1}"/>
              </a:ext>
            </a:extLst>
          </p:cNvPr>
          <p:cNvGrpSpPr/>
          <p:nvPr/>
        </p:nvGrpSpPr>
        <p:grpSpPr>
          <a:xfrm>
            <a:off x="3769637" y="2837920"/>
            <a:ext cx="765408" cy="674427"/>
            <a:chOff x="3770598" y="2901636"/>
            <a:chExt cx="765408" cy="674427"/>
          </a:xfrm>
        </p:grpSpPr>
        <p:pic>
          <p:nvPicPr>
            <p:cNvPr id="69" name="Obraz 68" descr="Obraz zawierający tekst, Pojemniki do przechowywania jedzenia, Żywność konserwowana, jedzenie&#10;&#10;Opis wygenerowany automatycznie">
              <a:extLst>
                <a:ext uri="{FF2B5EF4-FFF2-40B4-BE49-F238E27FC236}">
                  <a16:creationId xmlns:a16="http://schemas.microsoft.com/office/drawing/2014/main" id="{836761D4-C919-B0D6-3E5A-75B0B1F090D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09761" y="2901636"/>
              <a:ext cx="465429" cy="656230"/>
            </a:xfrm>
            <a:prstGeom prst="rect">
              <a:avLst/>
            </a:prstGeom>
          </p:spPr>
        </p:pic>
        <p:pic>
          <p:nvPicPr>
            <p:cNvPr id="60" name="Obraz 59" descr="Obraz zawierający tekst, niebo, roślina, zrzut ekranu&#10;&#10;Opis wygenerowany automatycznie">
              <a:extLst>
                <a:ext uri="{FF2B5EF4-FFF2-40B4-BE49-F238E27FC236}">
                  <a16:creationId xmlns:a16="http://schemas.microsoft.com/office/drawing/2014/main" id="{5F14994D-3F1E-2530-8009-642DB81D886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770598" y="3259982"/>
              <a:ext cx="547772" cy="313045"/>
            </a:xfrm>
            <a:prstGeom prst="rect">
              <a:avLst/>
            </a:prstGeom>
          </p:spPr>
        </p:pic>
        <p:pic>
          <p:nvPicPr>
            <p:cNvPr id="62" name="Obraz 61" descr="Obraz zawierający tekst, Plastikowa butelka, butelka&#10;&#10;Opis wygenerowany automatycznie">
              <a:extLst>
                <a:ext uri="{FF2B5EF4-FFF2-40B4-BE49-F238E27FC236}">
                  <a16:creationId xmlns:a16="http://schemas.microsoft.com/office/drawing/2014/main" id="{6469C217-B287-5952-2D7E-92EF4E472C9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162275" y="3043624"/>
              <a:ext cx="373731" cy="532439"/>
            </a:xfrm>
            <a:prstGeom prst="rect">
              <a:avLst/>
            </a:prstGeom>
          </p:spPr>
        </p:pic>
      </p:grpSp>
      <p:pic>
        <p:nvPicPr>
          <p:cNvPr id="73" name="Obraz 72" descr="Obraz zawierający przybory toaletowe, Kosmetyka, płyn kosmetyczny, Pielęgnacja skóry&#10;&#10;Opis wygenerowany automatycznie">
            <a:extLst>
              <a:ext uri="{FF2B5EF4-FFF2-40B4-BE49-F238E27FC236}">
                <a16:creationId xmlns:a16="http://schemas.microsoft.com/office/drawing/2014/main" id="{E5301B2C-CAA7-CE84-059F-AF4152B9255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81099" y="2869698"/>
            <a:ext cx="836186" cy="583314"/>
          </a:xfrm>
          <a:prstGeom prst="rect">
            <a:avLst/>
          </a:prstGeom>
        </p:spPr>
      </p:pic>
      <p:pic>
        <p:nvPicPr>
          <p:cNvPr id="77" name="Obraz 76" descr="Obraz zawierający tekst, jedzenie&#10;&#10;Opis wygenerowany automatycznie">
            <a:extLst>
              <a:ext uri="{FF2B5EF4-FFF2-40B4-BE49-F238E27FC236}">
                <a16:creationId xmlns:a16="http://schemas.microsoft.com/office/drawing/2014/main" id="{08BCB5B4-427E-2CF2-B301-3E61E92586D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379664" y="2846630"/>
            <a:ext cx="767035" cy="647520"/>
          </a:xfrm>
          <a:prstGeom prst="rect">
            <a:avLst/>
          </a:prstGeom>
        </p:spPr>
      </p:pic>
      <p:pic>
        <p:nvPicPr>
          <p:cNvPr id="79" name="Obraz 78" descr="Obraz zawierający tekst, Roztwór, Kosmetyka, płyn kosmetyczny&#10;&#10;Opis wygenerowany automatycznie">
            <a:extLst>
              <a:ext uri="{FF2B5EF4-FFF2-40B4-BE49-F238E27FC236}">
                <a16:creationId xmlns:a16="http://schemas.microsoft.com/office/drawing/2014/main" id="{219ED5AB-111F-9CD7-3216-3AD19BEBC5F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535718" y="2884110"/>
            <a:ext cx="216574" cy="578608"/>
          </a:xfrm>
          <a:prstGeom prst="rect">
            <a:avLst/>
          </a:prstGeom>
        </p:spPr>
      </p:pic>
      <p:pic>
        <p:nvPicPr>
          <p:cNvPr id="81" name="Obraz 80" descr="Obraz zawierający przybory toaletowe, Kosmetyka, Pielęgnacja skóry, tekst&#10;&#10;Opis wygenerowany automatycznie">
            <a:extLst>
              <a:ext uri="{FF2B5EF4-FFF2-40B4-BE49-F238E27FC236}">
                <a16:creationId xmlns:a16="http://schemas.microsoft.com/office/drawing/2014/main" id="{19B855F2-770A-E61E-974C-5185DD5BC5E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638807" y="2923512"/>
            <a:ext cx="216574" cy="545507"/>
          </a:xfrm>
          <a:prstGeom prst="rect">
            <a:avLst/>
          </a:prstGeom>
        </p:spPr>
      </p:pic>
      <p:pic>
        <p:nvPicPr>
          <p:cNvPr id="83" name="Obraz 82" descr="Obraz zawierający przybory toaletowe, Kosmetyka, butelka, tekst&#10;&#10;Opis wygenerowany automatycznie">
            <a:extLst>
              <a:ext uri="{FF2B5EF4-FFF2-40B4-BE49-F238E27FC236}">
                <a16:creationId xmlns:a16="http://schemas.microsoft.com/office/drawing/2014/main" id="{7D08C1C1-0351-ADEE-CF90-B8D9ECC917F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900634" y="2980498"/>
            <a:ext cx="155563" cy="484366"/>
          </a:xfrm>
          <a:prstGeom prst="rect">
            <a:avLst/>
          </a:prstGeom>
        </p:spPr>
      </p:pic>
      <p:pic>
        <p:nvPicPr>
          <p:cNvPr id="85" name="Obraz 84" descr="Obraz zawierający Kosmetyka, przybory toaletowe&#10;&#10;Opis wygenerowany automatycznie">
            <a:extLst>
              <a:ext uri="{FF2B5EF4-FFF2-40B4-BE49-F238E27FC236}">
                <a16:creationId xmlns:a16="http://schemas.microsoft.com/office/drawing/2014/main" id="{C37ED0C5-35D6-CA11-43E1-D13DA68B2F9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172554" y="3027352"/>
            <a:ext cx="225731" cy="429818"/>
          </a:xfrm>
          <a:prstGeom prst="rect">
            <a:avLst/>
          </a:prstGeom>
        </p:spPr>
      </p:pic>
      <p:pic>
        <p:nvPicPr>
          <p:cNvPr id="87" name="Obraz 86" descr="Obraz zawierający tekst, Pojemniki do przechowywania jedzenia, butelka, jedzenie&#10;&#10;Opis wygenerowany automatycznie">
            <a:extLst>
              <a:ext uri="{FF2B5EF4-FFF2-40B4-BE49-F238E27FC236}">
                <a16:creationId xmlns:a16="http://schemas.microsoft.com/office/drawing/2014/main" id="{9AEF26AF-C689-1E35-13BC-E122D1319C5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004417" y="2771488"/>
            <a:ext cx="799447" cy="664785"/>
          </a:xfrm>
          <a:prstGeom prst="rect">
            <a:avLst/>
          </a:prstGeom>
        </p:spPr>
      </p:pic>
      <p:pic>
        <p:nvPicPr>
          <p:cNvPr id="92" name="Obraz 91" descr="Obraz zawierający tekst, jedzenie, butelka&#10;&#10;Opis wygenerowany automatycznie">
            <a:extLst>
              <a:ext uri="{FF2B5EF4-FFF2-40B4-BE49-F238E27FC236}">
                <a16:creationId xmlns:a16="http://schemas.microsoft.com/office/drawing/2014/main" id="{8121FD02-AD8C-C0BD-C1B8-777F020945F0}"/>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0454778" y="3006715"/>
            <a:ext cx="185471" cy="401584"/>
          </a:xfrm>
          <a:prstGeom prst="rect">
            <a:avLst/>
          </a:prstGeom>
        </p:spPr>
      </p:pic>
      <p:pic>
        <p:nvPicPr>
          <p:cNvPr id="95" name="Obraz 94" descr="Obraz zawierający tekst, butelka, jedzenie&#10;&#10;Opis wygenerowany automatycznie">
            <a:extLst>
              <a:ext uri="{FF2B5EF4-FFF2-40B4-BE49-F238E27FC236}">
                <a16:creationId xmlns:a16="http://schemas.microsoft.com/office/drawing/2014/main" id="{162FF1E2-B6CE-3292-56EE-710FCAC7E681}"/>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0108410" y="2976184"/>
            <a:ext cx="228821" cy="492728"/>
          </a:xfrm>
          <a:prstGeom prst="rect">
            <a:avLst/>
          </a:prstGeom>
        </p:spPr>
      </p:pic>
      <p:pic>
        <p:nvPicPr>
          <p:cNvPr id="97" name="Obraz 96" descr="Obraz zawierający tekst, przybory toaletowe, Pielęgnacja skóry, Artykuły gospodarstwa domowego&#10;&#10;Opis wygenerowany automatycznie">
            <a:extLst>
              <a:ext uri="{FF2B5EF4-FFF2-40B4-BE49-F238E27FC236}">
                <a16:creationId xmlns:a16="http://schemas.microsoft.com/office/drawing/2014/main" id="{16593047-BF84-AC8F-17CC-209835495175}"/>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1044101" y="2789321"/>
            <a:ext cx="702096" cy="646626"/>
          </a:xfrm>
          <a:prstGeom prst="rect">
            <a:avLst/>
          </a:prstGeom>
        </p:spPr>
      </p:pic>
      <p:pic>
        <p:nvPicPr>
          <p:cNvPr id="99" name="Obraz 98" descr="Obraz zawierający tekst, Roztwór, Plastikowa butelka, butelka&#10;&#10;Opis wygenerowany automatycznie">
            <a:extLst>
              <a:ext uri="{FF2B5EF4-FFF2-40B4-BE49-F238E27FC236}">
                <a16:creationId xmlns:a16="http://schemas.microsoft.com/office/drawing/2014/main" id="{34324389-6B55-2929-F02A-0207C09253B9}"/>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0696394" y="2850167"/>
            <a:ext cx="185471" cy="557972"/>
          </a:xfrm>
          <a:prstGeom prst="rect">
            <a:avLst/>
          </a:prstGeom>
        </p:spPr>
      </p:pic>
      <p:pic>
        <p:nvPicPr>
          <p:cNvPr id="101" name="Obraz 100" descr="Obraz zawierający przybory toaletowe, Kosmetyka, butelka, tekst&#10;&#10;Opis wygenerowany automatycznie">
            <a:extLst>
              <a:ext uri="{FF2B5EF4-FFF2-40B4-BE49-F238E27FC236}">
                <a16:creationId xmlns:a16="http://schemas.microsoft.com/office/drawing/2014/main" id="{FFB81BFE-09A3-4551-CBB9-397FFD198B93}"/>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0957350" y="2989221"/>
            <a:ext cx="125196" cy="389815"/>
          </a:xfrm>
          <a:prstGeom prst="rect">
            <a:avLst/>
          </a:prstGeom>
        </p:spPr>
      </p:pic>
      <p:pic>
        <p:nvPicPr>
          <p:cNvPr id="103" name="Obraz 102" descr="Obraz zawierający tekst, przybory toaletowe, Pielęgnacja skóry, krem do skóry&#10;&#10;Opis wygenerowany automatycznie">
            <a:extLst>
              <a:ext uri="{FF2B5EF4-FFF2-40B4-BE49-F238E27FC236}">
                <a16:creationId xmlns:a16="http://schemas.microsoft.com/office/drawing/2014/main" id="{8274C8F0-270E-EBC7-E0FB-177034C63E8E}"/>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103017" y="3950119"/>
            <a:ext cx="159987" cy="570250"/>
          </a:xfrm>
          <a:prstGeom prst="rect">
            <a:avLst/>
          </a:prstGeom>
        </p:spPr>
      </p:pic>
      <p:pic>
        <p:nvPicPr>
          <p:cNvPr id="105" name="Obraz 104" descr="Obraz zawierający tekst, zrzut ekranu, Czcionka, design&#10;&#10;Opis wygenerowany automatycznie">
            <a:extLst>
              <a:ext uri="{FF2B5EF4-FFF2-40B4-BE49-F238E27FC236}">
                <a16:creationId xmlns:a16="http://schemas.microsoft.com/office/drawing/2014/main" id="{EB4F3919-F10A-29AB-48E0-BEE587085D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4296" y="4015937"/>
            <a:ext cx="453366" cy="519516"/>
          </a:xfrm>
          <a:prstGeom prst="rect">
            <a:avLst/>
          </a:prstGeom>
        </p:spPr>
      </p:pic>
      <p:pic>
        <p:nvPicPr>
          <p:cNvPr id="107" name="Obraz 106" descr="Obraz zawierający tekst, Plastikowa butelka, butelka&#10;&#10;Opis wygenerowany automatycznie">
            <a:extLst>
              <a:ext uri="{FF2B5EF4-FFF2-40B4-BE49-F238E27FC236}">
                <a16:creationId xmlns:a16="http://schemas.microsoft.com/office/drawing/2014/main" id="{30FC17FC-9105-D7E1-F6C7-E6662025128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28133" y="3920722"/>
            <a:ext cx="478871" cy="682228"/>
          </a:xfrm>
          <a:prstGeom prst="rect">
            <a:avLst/>
          </a:prstGeom>
        </p:spPr>
      </p:pic>
      <p:pic>
        <p:nvPicPr>
          <p:cNvPr id="109" name="Obraz 108" descr="Obraz zawierający tekst, butelka, kwiat, puder/proszek&#10;&#10;Opis wygenerowany automatycznie">
            <a:extLst>
              <a:ext uri="{FF2B5EF4-FFF2-40B4-BE49-F238E27FC236}">
                <a16:creationId xmlns:a16="http://schemas.microsoft.com/office/drawing/2014/main" id="{C1F62E61-43CA-6D94-C8ED-D31D2520B388}"/>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164320" y="4004912"/>
            <a:ext cx="256924" cy="513848"/>
          </a:xfrm>
          <a:prstGeom prst="rect">
            <a:avLst/>
          </a:prstGeom>
        </p:spPr>
      </p:pic>
      <p:pic>
        <p:nvPicPr>
          <p:cNvPr id="111" name="Obraz 110" descr="Obraz zawierający tekst, owoce, butelka, jedzenie&#10;&#10;Opis wygenerowany automatycznie">
            <a:extLst>
              <a:ext uri="{FF2B5EF4-FFF2-40B4-BE49-F238E27FC236}">
                <a16:creationId xmlns:a16="http://schemas.microsoft.com/office/drawing/2014/main" id="{F2DB71E9-33CD-17FD-8E5C-06CD91BAF0CA}"/>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898670" y="3970305"/>
            <a:ext cx="453366" cy="570249"/>
          </a:xfrm>
          <a:prstGeom prst="rect">
            <a:avLst/>
          </a:prstGeom>
        </p:spPr>
      </p:pic>
      <p:pic>
        <p:nvPicPr>
          <p:cNvPr id="113" name="Obraz 112" descr="Obraz zawierający przybory toaletowe, tekst, Pielęgnacja skóry, Kosmetyka&#10;&#10;Opis wygenerowany automatycznie">
            <a:extLst>
              <a:ext uri="{FF2B5EF4-FFF2-40B4-BE49-F238E27FC236}">
                <a16:creationId xmlns:a16="http://schemas.microsoft.com/office/drawing/2014/main" id="{EA520919-3A57-957B-5415-DA64CA38E48E}"/>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2332260" y="4149684"/>
            <a:ext cx="341978" cy="359898"/>
          </a:xfrm>
          <a:prstGeom prst="rect">
            <a:avLst/>
          </a:prstGeom>
        </p:spPr>
      </p:pic>
      <p:pic>
        <p:nvPicPr>
          <p:cNvPr id="115" name="Obraz 114" descr="Obraz zawierający przybory toaletowe, Kosmetyka, butelka, tekst&#10;&#10;Opis wygenerowany automatycznie">
            <a:extLst>
              <a:ext uri="{FF2B5EF4-FFF2-40B4-BE49-F238E27FC236}">
                <a16:creationId xmlns:a16="http://schemas.microsoft.com/office/drawing/2014/main" id="{C7E0A5EE-4578-ACB1-6737-77E4E50DCB7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792906" y="4161298"/>
            <a:ext cx="120116" cy="373997"/>
          </a:xfrm>
          <a:prstGeom prst="rect">
            <a:avLst/>
          </a:prstGeom>
        </p:spPr>
      </p:pic>
      <p:pic>
        <p:nvPicPr>
          <p:cNvPr id="117" name="Obraz 116" descr="Obraz zawierający tekst, butelka, Plastikowa butelka, jedzenie&#10;&#10;Opis wygenerowany automatycznie">
            <a:extLst>
              <a:ext uri="{FF2B5EF4-FFF2-40B4-BE49-F238E27FC236}">
                <a16:creationId xmlns:a16="http://schemas.microsoft.com/office/drawing/2014/main" id="{833F125E-9F32-B5F1-1E54-4E87EB8FD749}"/>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760833" y="3973811"/>
            <a:ext cx="220988" cy="584600"/>
          </a:xfrm>
          <a:prstGeom prst="rect">
            <a:avLst/>
          </a:prstGeom>
        </p:spPr>
      </p:pic>
      <p:pic>
        <p:nvPicPr>
          <p:cNvPr id="119" name="Obraz 118" descr="Obraz zawierający przybory toaletowe, tekst, Pielęgnacja skóry, krem do skóry&#10;&#10;Opis wygenerowany automatycznie">
            <a:extLst>
              <a:ext uri="{FF2B5EF4-FFF2-40B4-BE49-F238E27FC236}">
                <a16:creationId xmlns:a16="http://schemas.microsoft.com/office/drawing/2014/main" id="{BD46662B-FE57-318F-0A5F-19C955B08903}"/>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5071699" y="3944016"/>
            <a:ext cx="233600" cy="571542"/>
          </a:xfrm>
          <a:prstGeom prst="rect">
            <a:avLst/>
          </a:prstGeom>
        </p:spPr>
      </p:pic>
      <p:pic>
        <p:nvPicPr>
          <p:cNvPr id="121" name="Obraz 120" descr="Obraz zawierający tekst, przybory toaletowe, butelka, płyn kosmetyczny&#10;&#10;Opis wygenerowany automatycznie">
            <a:extLst>
              <a:ext uri="{FF2B5EF4-FFF2-40B4-BE49-F238E27FC236}">
                <a16:creationId xmlns:a16="http://schemas.microsoft.com/office/drawing/2014/main" id="{8E0BCF0C-7FB6-C51A-5E1F-6443A577D144}"/>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4775714" y="3933289"/>
            <a:ext cx="229417" cy="603222"/>
          </a:xfrm>
          <a:prstGeom prst="rect">
            <a:avLst/>
          </a:prstGeom>
        </p:spPr>
      </p:pic>
      <p:pic>
        <p:nvPicPr>
          <p:cNvPr id="123" name="Obraz 122" descr="Obraz zawierający tekst, butelka&#10;&#10;Opis wygenerowany automatycznie">
            <a:extLst>
              <a:ext uri="{FF2B5EF4-FFF2-40B4-BE49-F238E27FC236}">
                <a16:creationId xmlns:a16="http://schemas.microsoft.com/office/drawing/2014/main" id="{39BF4354-70E4-EA5D-7358-8DEF6D6961A9}"/>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4398097" y="3912782"/>
            <a:ext cx="306412" cy="614516"/>
          </a:xfrm>
          <a:prstGeom prst="rect">
            <a:avLst/>
          </a:prstGeom>
        </p:spPr>
      </p:pic>
      <p:pic>
        <p:nvPicPr>
          <p:cNvPr id="125" name="Obraz 124" descr="Obraz zawierający tekst, kreskówka, emotikona, Kreskówka&#10;&#10;Opis wygenerowany automatycznie">
            <a:extLst>
              <a:ext uri="{FF2B5EF4-FFF2-40B4-BE49-F238E27FC236}">
                <a16:creationId xmlns:a16="http://schemas.microsoft.com/office/drawing/2014/main" id="{789AA6A2-B0D4-AB56-4B58-11A0E09E3B02}"/>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3957716" y="3925734"/>
            <a:ext cx="411340" cy="601564"/>
          </a:xfrm>
          <a:prstGeom prst="rect">
            <a:avLst/>
          </a:prstGeom>
        </p:spPr>
      </p:pic>
      <p:pic>
        <p:nvPicPr>
          <p:cNvPr id="129" name="Obraz 128" descr="Obraz zawierający tekst, owoce, butelka, jedzenie&#10;&#10;Opis wygenerowany automatycznie">
            <a:extLst>
              <a:ext uri="{FF2B5EF4-FFF2-40B4-BE49-F238E27FC236}">
                <a16:creationId xmlns:a16="http://schemas.microsoft.com/office/drawing/2014/main" id="{BC861B94-0174-5994-44A6-6D4D8658B6AB}"/>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3634196" y="3944016"/>
            <a:ext cx="294307" cy="590240"/>
          </a:xfrm>
          <a:prstGeom prst="rect">
            <a:avLst/>
          </a:prstGeom>
        </p:spPr>
      </p:pic>
      <p:pic>
        <p:nvPicPr>
          <p:cNvPr id="130" name="Obraz 129" descr="Obraz zawierający tekst, jedzenie&#10;&#10;Opis wygenerowany automatycznie">
            <a:extLst>
              <a:ext uri="{FF2B5EF4-FFF2-40B4-BE49-F238E27FC236}">
                <a16:creationId xmlns:a16="http://schemas.microsoft.com/office/drawing/2014/main" id="{8BCB27B3-5C40-E121-98FA-64425274F5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1775" y="3817967"/>
            <a:ext cx="867965" cy="867965"/>
          </a:xfrm>
          <a:prstGeom prst="rect">
            <a:avLst/>
          </a:prstGeom>
        </p:spPr>
      </p:pic>
      <p:pic>
        <p:nvPicPr>
          <p:cNvPr id="131" name="Obraz 130" descr="Obraz zawierający przybory toaletowe, tekst, płyn kosmetyczny&#10;&#10;Opis wygenerowany automatycznie">
            <a:extLst>
              <a:ext uri="{FF2B5EF4-FFF2-40B4-BE49-F238E27FC236}">
                <a16:creationId xmlns:a16="http://schemas.microsoft.com/office/drawing/2014/main" id="{E253A812-AE70-F27B-5195-47EDC8DECC8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62075" y="3839657"/>
            <a:ext cx="772501" cy="772501"/>
          </a:xfrm>
          <a:prstGeom prst="rect">
            <a:avLst/>
          </a:prstGeom>
        </p:spPr>
      </p:pic>
      <p:pic>
        <p:nvPicPr>
          <p:cNvPr id="139" name="Obraz 138" descr="Obraz zawierający przybory toaletowe, tekst, Pielęgnacja skóry, Kosmetyka&#10;&#10;Opis wygenerowany automatycznie">
            <a:extLst>
              <a:ext uri="{FF2B5EF4-FFF2-40B4-BE49-F238E27FC236}">
                <a16:creationId xmlns:a16="http://schemas.microsoft.com/office/drawing/2014/main" id="{750AD8E3-073A-A851-F5E6-74CF1BFFF535}"/>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8566875" y="5054549"/>
            <a:ext cx="205965" cy="524876"/>
          </a:xfrm>
          <a:prstGeom prst="rect">
            <a:avLst/>
          </a:prstGeom>
        </p:spPr>
      </p:pic>
      <p:pic>
        <p:nvPicPr>
          <p:cNvPr id="141" name="Obraz 140" descr="Obraz zawierający tekst, Plastikowa butelka, lek, butelka&#10;&#10;Opis wygenerowany automatycznie">
            <a:extLst>
              <a:ext uri="{FF2B5EF4-FFF2-40B4-BE49-F238E27FC236}">
                <a16:creationId xmlns:a16="http://schemas.microsoft.com/office/drawing/2014/main" id="{E0CD9145-A716-26C0-94DA-76E13ACD0774}"/>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6958684" y="5083605"/>
            <a:ext cx="343214" cy="476024"/>
          </a:xfrm>
          <a:prstGeom prst="rect">
            <a:avLst/>
          </a:prstGeom>
        </p:spPr>
      </p:pic>
      <p:pic>
        <p:nvPicPr>
          <p:cNvPr id="145" name="Obraz 144" descr="Obraz zawierający przybory toaletowe, tekst, Pielęgnacja skóry, krem do skóry&#10;&#10;Opis wygenerowany automatycznie">
            <a:extLst>
              <a:ext uri="{FF2B5EF4-FFF2-40B4-BE49-F238E27FC236}">
                <a16:creationId xmlns:a16="http://schemas.microsoft.com/office/drawing/2014/main" id="{78531756-CAB2-FAE6-CA9A-353D810DAEB9}"/>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7951573" y="5051314"/>
            <a:ext cx="227534" cy="540606"/>
          </a:xfrm>
          <a:prstGeom prst="rect">
            <a:avLst/>
          </a:prstGeom>
        </p:spPr>
      </p:pic>
      <p:pic>
        <p:nvPicPr>
          <p:cNvPr id="147" name="Obraz 146" descr="Obraz zawierający tekst, przybory toaletowe, krem do skóry&#10;&#10;Opis wygenerowany automatycznie">
            <a:extLst>
              <a:ext uri="{FF2B5EF4-FFF2-40B4-BE49-F238E27FC236}">
                <a16:creationId xmlns:a16="http://schemas.microsoft.com/office/drawing/2014/main" id="{EB253174-71D8-9F2C-A505-6D78BDA1482B}"/>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7390987" y="5251318"/>
            <a:ext cx="527682" cy="333109"/>
          </a:xfrm>
          <a:prstGeom prst="rect">
            <a:avLst/>
          </a:prstGeom>
        </p:spPr>
      </p:pic>
      <p:pic>
        <p:nvPicPr>
          <p:cNvPr id="149" name="Obraz 148" descr="Obraz zawierający przybory toaletowe, tekst, Pielęgnacja skóry, krem do skóry&#10;&#10;Opis wygenerowany automatycznie">
            <a:extLst>
              <a:ext uri="{FF2B5EF4-FFF2-40B4-BE49-F238E27FC236}">
                <a16:creationId xmlns:a16="http://schemas.microsoft.com/office/drawing/2014/main" id="{D997246E-F05F-33E7-7961-546DE0838874}"/>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8264372" y="5025351"/>
            <a:ext cx="205966" cy="565957"/>
          </a:xfrm>
          <a:prstGeom prst="rect">
            <a:avLst/>
          </a:prstGeom>
        </p:spPr>
      </p:pic>
      <p:pic>
        <p:nvPicPr>
          <p:cNvPr id="151" name="Obraz 150" descr="Obraz zawierający Urządzenie domowe, urządzenie&#10;&#10;Opis wygenerowany automatycznie">
            <a:extLst>
              <a:ext uri="{FF2B5EF4-FFF2-40B4-BE49-F238E27FC236}">
                <a16:creationId xmlns:a16="http://schemas.microsoft.com/office/drawing/2014/main" id="{1CA5A190-20D5-CAE1-A801-FA71AD30B066}"/>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10181505" y="4968232"/>
            <a:ext cx="430889" cy="687335"/>
          </a:xfrm>
          <a:prstGeom prst="rect">
            <a:avLst/>
          </a:prstGeom>
        </p:spPr>
      </p:pic>
      <p:pic>
        <p:nvPicPr>
          <p:cNvPr id="154" name="Obraz 153" descr="Obraz zawierający tekst, jedzenie&#10;&#10;Opis wygenerowany automatycznie">
            <a:extLst>
              <a:ext uri="{FF2B5EF4-FFF2-40B4-BE49-F238E27FC236}">
                <a16:creationId xmlns:a16="http://schemas.microsoft.com/office/drawing/2014/main" id="{DE4BDA49-5B7C-0905-47DE-FD60073C9C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91663" y="3820532"/>
            <a:ext cx="867965" cy="867965"/>
          </a:xfrm>
          <a:prstGeom prst="rect">
            <a:avLst/>
          </a:prstGeom>
        </p:spPr>
      </p:pic>
      <p:pic>
        <p:nvPicPr>
          <p:cNvPr id="155" name="Obraz 154" descr="Obraz zawierający przybory toaletowe, tekst, płyn kosmetyczny&#10;&#10;Opis wygenerowany automatycznie">
            <a:extLst>
              <a:ext uri="{FF2B5EF4-FFF2-40B4-BE49-F238E27FC236}">
                <a16:creationId xmlns:a16="http://schemas.microsoft.com/office/drawing/2014/main" id="{93509D3F-A91E-3282-A620-0F8028D3946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57850" y="3850023"/>
            <a:ext cx="772501" cy="772501"/>
          </a:xfrm>
          <a:prstGeom prst="rect">
            <a:avLst/>
          </a:prstGeom>
        </p:spPr>
      </p:pic>
      <p:pic>
        <p:nvPicPr>
          <p:cNvPr id="156" name="Obraz 155" descr="Obraz zawierający tekst, jedzenie&#10;&#10;Opis wygenerowany automatycznie">
            <a:extLst>
              <a:ext uri="{FF2B5EF4-FFF2-40B4-BE49-F238E27FC236}">
                <a16:creationId xmlns:a16="http://schemas.microsoft.com/office/drawing/2014/main" id="{A6928DD4-E964-7824-BC57-4AEAA362BF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1151" y="4891347"/>
            <a:ext cx="867965" cy="867965"/>
          </a:xfrm>
          <a:prstGeom prst="rect">
            <a:avLst/>
          </a:prstGeom>
        </p:spPr>
      </p:pic>
      <p:pic>
        <p:nvPicPr>
          <p:cNvPr id="157" name="Obraz 156" descr="Obraz zawierający przybory toaletowe, tekst, płyn kosmetyczny&#10;&#10;Opis wygenerowany automatycznie">
            <a:extLst>
              <a:ext uri="{FF2B5EF4-FFF2-40B4-BE49-F238E27FC236}">
                <a16:creationId xmlns:a16="http://schemas.microsoft.com/office/drawing/2014/main" id="{BC33383B-3724-FD65-E293-EA829CBC547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57338" y="4920838"/>
            <a:ext cx="772501" cy="772501"/>
          </a:xfrm>
          <a:prstGeom prst="rect">
            <a:avLst/>
          </a:prstGeom>
        </p:spPr>
      </p:pic>
      <p:pic>
        <p:nvPicPr>
          <p:cNvPr id="158" name="Obraz 157" descr="Obraz zawierający tekst, jedzenie&#10;&#10;Opis wygenerowany automatycznie">
            <a:extLst>
              <a:ext uri="{FF2B5EF4-FFF2-40B4-BE49-F238E27FC236}">
                <a16:creationId xmlns:a16="http://schemas.microsoft.com/office/drawing/2014/main" id="{8492F28D-9CD3-D486-9F04-F9453A486AF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47875" y="4918510"/>
            <a:ext cx="867965" cy="867965"/>
          </a:xfrm>
          <a:prstGeom prst="rect">
            <a:avLst/>
          </a:prstGeom>
        </p:spPr>
      </p:pic>
      <p:pic>
        <p:nvPicPr>
          <p:cNvPr id="159" name="Obraz 158" descr="Obraz zawierający przybory toaletowe, tekst, płyn kosmetyczny&#10;&#10;Opis wygenerowany automatycznie">
            <a:extLst>
              <a:ext uri="{FF2B5EF4-FFF2-40B4-BE49-F238E27FC236}">
                <a16:creationId xmlns:a16="http://schemas.microsoft.com/office/drawing/2014/main" id="{39F22AC4-693C-7D64-EA1D-619B2EE2108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14062" y="4948001"/>
            <a:ext cx="772501" cy="772501"/>
          </a:xfrm>
          <a:prstGeom prst="rect">
            <a:avLst/>
          </a:prstGeom>
        </p:spPr>
      </p:pic>
      <p:sp>
        <p:nvSpPr>
          <p:cNvPr id="162" name="pole tekstowe 161">
            <a:extLst>
              <a:ext uri="{FF2B5EF4-FFF2-40B4-BE49-F238E27FC236}">
                <a16:creationId xmlns:a16="http://schemas.microsoft.com/office/drawing/2014/main" id="{0E2D249A-E871-2DB9-F9F9-ED2A23188E78}"/>
              </a:ext>
            </a:extLst>
          </p:cNvPr>
          <p:cNvSpPr txBox="1"/>
          <p:nvPr/>
        </p:nvSpPr>
        <p:spPr>
          <a:xfrm>
            <a:off x="1582106" y="3098946"/>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3" name="pole tekstowe 162">
            <a:extLst>
              <a:ext uri="{FF2B5EF4-FFF2-40B4-BE49-F238E27FC236}">
                <a16:creationId xmlns:a16="http://schemas.microsoft.com/office/drawing/2014/main" id="{554491C0-22DB-BB6E-958D-CD6AB05944E7}"/>
              </a:ext>
            </a:extLst>
          </p:cNvPr>
          <p:cNvSpPr txBox="1"/>
          <p:nvPr/>
        </p:nvSpPr>
        <p:spPr>
          <a:xfrm>
            <a:off x="4356632" y="3098946"/>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4" name="pole tekstowe 163">
            <a:extLst>
              <a:ext uri="{FF2B5EF4-FFF2-40B4-BE49-F238E27FC236}">
                <a16:creationId xmlns:a16="http://schemas.microsoft.com/office/drawing/2014/main" id="{FB3A667B-EA3D-C011-AC96-B1740B1FD824}"/>
              </a:ext>
            </a:extLst>
          </p:cNvPr>
          <p:cNvSpPr txBox="1"/>
          <p:nvPr/>
        </p:nvSpPr>
        <p:spPr>
          <a:xfrm>
            <a:off x="6988634" y="3085909"/>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5" name="pole tekstowe 164">
            <a:extLst>
              <a:ext uri="{FF2B5EF4-FFF2-40B4-BE49-F238E27FC236}">
                <a16:creationId xmlns:a16="http://schemas.microsoft.com/office/drawing/2014/main" id="{569BF00F-7626-B976-A308-069E9A6B8D8A}"/>
              </a:ext>
            </a:extLst>
          </p:cNvPr>
          <p:cNvSpPr txBox="1"/>
          <p:nvPr/>
        </p:nvSpPr>
        <p:spPr>
          <a:xfrm>
            <a:off x="9569887" y="2989221"/>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6" name="pole tekstowe 165">
            <a:extLst>
              <a:ext uri="{FF2B5EF4-FFF2-40B4-BE49-F238E27FC236}">
                <a16:creationId xmlns:a16="http://schemas.microsoft.com/office/drawing/2014/main" id="{A2DA8581-FDEA-E908-82E6-9C8A4F72013C}"/>
              </a:ext>
            </a:extLst>
          </p:cNvPr>
          <p:cNvSpPr txBox="1"/>
          <p:nvPr/>
        </p:nvSpPr>
        <p:spPr>
          <a:xfrm>
            <a:off x="7195107" y="4145064"/>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7" name="pole tekstowe 166">
            <a:extLst>
              <a:ext uri="{FF2B5EF4-FFF2-40B4-BE49-F238E27FC236}">
                <a16:creationId xmlns:a16="http://schemas.microsoft.com/office/drawing/2014/main" id="{0D3F5E78-6956-388C-CA77-2B064E0ED10F}"/>
              </a:ext>
            </a:extLst>
          </p:cNvPr>
          <p:cNvSpPr txBox="1"/>
          <p:nvPr/>
        </p:nvSpPr>
        <p:spPr>
          <a:xfrm>
            <a:off x="10000764" y="4114758"/>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8" name="pole tekstowe 167">
            <a:extLst>
              <a:ext uri="{FF2B5EF4-FFF2-40B4-BE49-F238E27FC236}">
                <a16:creationId xmlns:a16="http://schemas.microsoft.com/office/drawing/2014/main" id="{798ACEC3-BAAC-5DF5-9EEF-F53D02ED935E}"/>
              </a:ext>
            </a:extLst>
          </p:cNvPr>
          <p:cNvSpPr txBox="1"/>
          <p:nvPr/>
        </p:nvSpPr>
        <p:spPr>
          <a:xfrm>
            <a:off x="4462804" y="5185134"/>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9" name="pole tekstowe 168">
            <a:extLst>
              <a:ext uri="{FF2B5EF4-FFF2-40B4-BE49-F238E27FC236}">
                <a16:creationId xmlns:a16="http://schemas.microsoft.com/office/drawing/2014/main" id="{C0FBB15C-722E-A251-B844-164480887421}"/>
              </a:ext>
            </a:extLst>
          </p:cNvPr>
          <p:cNvSpPr txBox="1"/>
          <p:nvPr/>
        </p:nvSpPr>
        <p:spPr>
          <a:xfrm>
            <a:off x="1688897" y="5223677"/>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dirty="0">
                <a:ln>
                  <a:noFill/>
                </a:ln>
                <a:solidFill>
                  <a:srgbClr val="4A8FB2"/>
                </a:solidFill>
                <a:effectLst/>
                <a:uLnTx/>
                <a:uFillTx/>
                <a:latin typeface="GT Walsheim Pro" panose="00000500000000000000" pitchFamily="2" charset="-18"/>
                <a:ea typeface="+mn-ea"/>
                <a:cs typeface="+mn-cs"/>
              </a:rPr>
              <a:t>en</a:t>
            </a:r>
          </a:p>
        </p:txBody>
      </p:sp>
      <p:sp>
        <p:nvSpPr>
          <p:cNvPr id="170" name="pole tekstowe 169">
            <a:extLst>
              <a:ext uri="{FF2B5EF4-FFF2-40B4-BE49-F238E27FC236}">
                <a16:creationId xmlns:a16="http://schemas.microsoft.com/office/drawing/2014/main" id="{FB80C1EA-D2FF-C065-9B34-2C909EC8F646}"/>
              </a:ext>
            </a:extLst>
          </p:cNvPr>
          <p:cNvSpPr txBox="1"/>
          <p:nvPr/>
        </p:nvSpPr>
        <p:spPr>
          <a:xfrm>
            <a:off x="3485457" y="3462858"/>
            <a:ext cx="2708684" cy="276999"/>
          </a:xfrm>
          <a:prstGeom prst="rect">
            <a:avLst/>
          </a:prstGeom>
          <a:noFill/>
        </p:spPr>
        <p:txBody>
          <a:bodyPr wrap="square" rtlCol="0">
            <a:spAutoFit/>
          </a:bodyPr>
          <a:lstStyle/>
          <a:p>
            <a:pPr marL="0" lvl="1" algn="ctr"/>
            <a:r>
              <a:rPr lang="nl-NL" sz="600" dirty="0">
                <a:solidFill>
                  <a:srgbClr val="4A8FB2"/>
                </a:solidFill>
                <a:latin typeface="GT Walsheim Pro" panose="00000500000000000000" pitchFamily="2" charset="-18"/>
              </a:rPr>
              <a:t>Vervolg uw traject voor een gezonde voeding en schoonheid met bundels van Nutrilite en Artistry die speciaal zijn afgestemd op uw behoeften.</a:t>
            </a:r>
          </a:p>
        </p:txBody>
      </p:sp>
      <p:sp>
        <p:nvSpPr>
          <p:cNvPr id="172" name="pole tekstowe 171">
            <a:extLst>
              <a:ext uri="{FF2B5EF4-FFF2-40B4-BE49-F238E27FC236}">
                <a16:creationId xmlns:a16="http://schemas.microsoft.com/office/drawing/2014/main" id="{BECB5266-611F-74E3-8488-3B863EAB8F1B}"/>
              </a:ext>
            </a:extLst>
          </p:cNvPr>
          <p:cNvSpPr txBox="1"/>
          <p:nvPr/>
        </p:nvSpPr>
        <p:spPr>
          <a:xfrm>
            <a:off x="6251111" y="3462718"/>
            <a:ext cx="2687212" cy="276999"/>
          </a:xfrm>
          <a:prstGeom prst="rect">
            <a:avLst/>
          </a:prstGeom>
          <a:noFill/>
        </p:spPr>
        <p:txBody>
          <a:bodyPr wrap="square" rtlCol="0">
            <a:spAutoFit/>
          </a:bodyPr>
          <a:lstStyle/>
          <a:p>
            <a:pPr marL="0" lvl="1" algn="ctr"/>
            <a:r>
              <a:rPr lang="nl-NL" sz="600">
                <a:solidFill>
                  <a:srgbClr val="4A8FB2"/>
                </a:solidFill>
                <a:latin typeface="GT Walsheim Pro" panose="00000500000000000000" pitchFamily="2" charset="-18"/>
              </a:rPr>
              <a:t>Vervolg uw traject voor een gezonde voeding en welzijn met een Nutrilite-bundel die aansluit bij uw behoeften, en gezonde make-up van Artistry.</a:t>
            </a:r>
          </a:p>
        </p:txBody>
      </p:sp>
      <p:sp>
        <p:nvSpPr>
          <p:cNvPr id="173" name="pole tekstowe 172">
            <a:extLst>
              <a:ext uri="{FF2B5EF4-FFF2-40B4-BE49-F238E27FC236}">
                <a16:creationId xmlns:a16="http://schemas.microsoft.com/office/drawing/2014/main" id="{5EE46304-B59C-E40C-3129-32FB23887061}"/>
              </a:ext>
            </a:extLst>
          </p:cNvPr>
          <p:cNvSpPr txBox="1"/>
          <p:nvPr/>
        </p:nvSpPr>
        <p:spPr>
          <a:xfrm>
            <a:off x="9042305" y="3398406"/>
            <a:ext cx="2703891" cy="276999"/>
          </a:xfrm>
          <a:prstGeom prst="rect">
            <a:avLst/>
          </a:prstGeom>
          <a:noFill/>
        </p:spPr>
        <p:txBody>
          <a:bodyPr wrap="square" rtlCol="0">
            <a:spAutoFit/>
          </a:bodyPr>
          <a:lstStyle/>
          <a:p>
            <a:pPr marL="0" lvl="1" algn="ctr"/>
            <a:r>
              <a:rPr lang="nl-NL" sz="600">
                <a:solidFill>
                  <a:srgbClr val="4A8FB2"/>
                </a:solidFill>
                <a:latin typeface="GT Walsheim Pro" panose="00000500000000000000" pitchFamily="2" charset="-18"/>
              </a:rPr>
              <a:t>Vervolg uw traject voor een gezonde voeding met voedings-, schoonheids- of persoonlijke verzorgingsproducten en maak gebruik van Periodieke bestellingen bij Amway.</a:t>
            </a:r>
          </a:p>
        </p:txBody>
      </p:sp>
      <p:sp>
        <p:nvSpPr>
          <p:cNvPr id="174" name="pole tekstowe 173">
            <a:extLst>
              <a:ext uri="{FF2B5EF4-FFF2-40B4-BE49-F238E27FC236}">
                <a16:creationId xmlns:a16="http://schemas.microsoft.com/office/drawing/2014/main" id="{E2410CB7-0692-6CDE-9B92-3E865D56ABE9}"/>
              </a:ext>
            </a:extLst>
          </p:cNvPr>
          <p:cNvSpPr txBox="1"/>
          <p:nvPr/>
        </p:nvSpPr>
        <p:spPr>
          <a:xfrm>
            <a:off x="781479" y="4533940"/>
            <a:ext cx="2586433" cy="200055"/>
          </a:xfrm>
          <a:prstGeom prst="rect">
            <a:avLst/>
          </a:prstGeom>
          <a:noFill/>
        </p:spPr>
        <p:txBody>
          <a:bodyPr wrap="square" rtlCol="0">
            <a:spAutoFit/>
          </a:bodyPr>
          <a:lstStyle/>
          <a:p>
            <a:pPr marL="0" lvl="1" algn="ctr"/>
            <a:r>
              <a:rPr lang="nl-NL" sz="700" dirty="0">
                <a:solidFill>
                  <a:srgbClr val="4A8FB2"/>
                </a:solidFill>
                <a:latin typeface="GT Walsheim Pro" panose="00000500000000000000" pitchFamily="2" charset="-18"/>
              </a:rPr>
              <a:t>Ontdek Amway Most Loved-producten voor uw specifieke behoeften.</a:t>
            </a:r>
          </a:p>
        </p:txBody>
      </p:sp>
      <p:sp>
        <p:nvSpPr>
          <p:cNvPr id="175" name="pole tekstowe 174">
            <a:extLst>
              <a:ext uri="{FF2B5EF4-FFF2-40B4-BE49-F238E27FC236}">
                <a16:creationId xmlns:a16="http://schemas.microsoft.com/office/drawing/2014/main" id="{639829AD-89B0-E7E0-9FFB-3FAC9479A84F}"/>
              </a:ext>
            </a:extLst>
          </p:cNvPr>
          <p:cNvSpPr txBox="1"/>
          <p:nvPr/>
        </p:nvSpPr>
        <p:spPr>
          <a:xfrm>
            <a:off x="3543028" y="4533940"/>
            <a:ext cx="2586433" cy="307777"/>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Ontdek Amway Most Loved-producten voor het hele gezin en maak gebruik van Periodieke bestellingen bij Amway.</a:t>
            </a:r>
          </a:p>
        </p:txBody>
      </p:sp>
      <p:sp>
        <p:nvSpPr>
          <p:cNvPr id="176" name="pole tekstowe 175">
            <a:extLst>
              <a:ext uri="{FF2B5EF4-FFF2-40B4-BE49-F238E27FC236}">
                <a16:creationId xmlns:a16="http://schemas.microsoft.com/office/drawing/2014/main" id="{29017ADA-7AEE-C6B9-CB70-62735AFA76C5}"/>
              </a:ext>
            </a:extLst>
          </p:cNvPr>
          <p:cNvSpPr txBox="1"/>
          <p:nvPr/>
        </p:nvSpPr>
        <p:spPr>
          <a:xfrm>
            <a:off x="6288843" y="4533940"/>
            <a:ext cx="2687212" cy="276999"/>
          </a:xfrm>
          <a:prstGeom prst="rect">
            <a:avLst/>
          </a:prstGeom>
          <a:noFill/>
        </p:spPr>
        <p:txBody>
          <a:bodyPr wrap="square" rtlCol="0">
            <a:spAutoFit/>
          </a:bodyPr>
          <a:lstStyle/>
          <a:p>
            <a:pPr marL="0" lvl="1" algn="ctr"/>
            <a:r>
              <a:rPr lang="nl-NL" sz="600">
                <a:solidFill>
                  <a:srgbClr val="4A8FB2"/>
                </a:solidFill>
                <a:latin typeface="GT Walsheim Pro" panose="00000500000000000000" pitchFamily="2" charset="-18"/>
              </a:rPr>
              <a:t>Help uw vrienden op weg met hun gezondheids- en welzijnstraject en verdien daarmee extra doorverwijzingsvouchers.</a:t>
            </a:r>
          </a:p>
        </p:txBody>
      </p:sp>
      <p:sp>
        <p:nvSpPr>
          <p:cNvPr id="177" name="pole tekstowe 176">
            <a:extLst>
              <a:ext uri="{FF2B5EF4-FFF2-40B4-BE49-F238E27FC236}">
                <a16:creationId xmlns:a16="http://schemas.microsoft.com/office/drawing/2014/main" id="{0A455F2A-4310-D225-40BB-9E132721A394}"/>
              </a:ext>
            </a:extLst>
          </p:cNvPr>
          <p:cNvSpPr txBox="1"/>
          <p:nvPr/>
        </p:nvSpPr>
        <p:spPr>
          <a:xfrm>
            <a:off x="9050644" y="4533940"/>
            <a:ext cx="2687212" cy="307777"/>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Trek personen aan die u sponsort als ABO's om een Bronze basis-incentive te behalen.</a:t>
            </a:r>
          </a:p>
        </p:txBody>
      </p:sp>
      <p:sp>
        <p:nvSpPr>
          <p:cNvPr id="178" name="pole tekstowe 177">
            <a:extLst>
              <a:ext uri="{FF2B5EF4-FFF2-40B4-BE49-F238E27FC236}">
                <a16:creationId xmlns:a16="http://schemas.microsoft.com/office/drawing/2014/main" id="{348CB722-8879-DA09-B7D3-86D710456069}"/>
              </a:ext>
            </a:extLst>
          </p:cNvPr>
          <p:cNvSpPr txBox="1"/>
          <p:nvPr/>
        </p:nvSpPr>
        <p:spPr>
          <a:xfrm>
            <a:off x="781747" y="5672381"/>
            <a:ext cx="2687212" cy="200055"/>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Versterk uw gezondheid en welzijn van binnenuit.</a:t>
            </a:r>
          </a:p>
        </p:txBody>
      </p:sp>
      <p:sp>
        <p:nvSpPr>
          <p:cNvPr id="179" name="pole tekstowe 178">
            <a:extLst>
              <a:ext uri="{FF2B5EF4-FFF2-40B4-BE49-F238E27FC236}">
                <a16:creationId xmlns:a16="http://schemas.microsoft.com/office/drawing/2014/main" id="{00C6547B-DE83-6D33-66E5-46B9963E73F5}"/>
              </a:ext>
            </a:extLst>
          </p:cNvPr>
          <p:cNvSpPr txBox="1"/>
          <p:nvPr/>
        </p:nvSpPr>
        <p:spPr>
          <a:xfrm>
            <a:off x="3445086" y="5602886"/>
            <a:ext cx="2687212" cy="307777"/>
          </a:xfrm>
          <a:prstGeom prst="rect">
            <a:avLst/>
          </a:prstGeom>
          <a:noFill/>
        </p:spPr>
        <p:txBody>
          <a:bodyPr wrap="square" rtlCol="0">
            <a:spAutoFit/>
          </a:bodyPr>
          <a:lstStyle/>
          <a:p>
            <a:pPr marL="0" lvl="1" algn="ctr"/>
            <a:r>
              <a:rPr lang="nl-NL" sz="700" dirty="0">
                <a:solidFill>
                  <a:srgbClr val="4A8FB2"/>
                </a:solidFill>
                <a:latin typeface="GT Walsheim Pro" panose="00000500000000000000" pitchFamily="2" charset="-18"/>
              </a:rPr>
              <a:t>Help uw vrienden op weg met hun gezondheids- en welzijnstraject om doorverwijzingsvouchers te verdienen.</a:t>
            </a:r>
          </a:p>
        </p:txBody>
      </p:sp>
      <p:sp>
        <p:nvSpPr>
          <p:cNvPr id="180" name="pole tekstowe 179">
            <a:extLst>
              <a:ext uri="{FF2B5EF4-FFF2-40B4-BE49-F238E27FC236}">
                <a16:creationId xmlns:a16="http://schemas.microsoft.com/office/drawing/2014/main" id="{97268E03-936D-3014-D34D-23DCE3BE5F4F}"/>
              </a:ext>
            </a:extLst>
          </p:cNvPr>
          <p:cNvSpPr txBox="1"/>
          <p:nvPr/>
        </p:nvSpPr>
        <p:spPr>
          <a:xfrm>
            <a:off x="6295201" y="5602886"/>
            <a:ext cx="2687212" cy="307777"/>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Van fitness tot beauty: volg uw passies met Amway Most Loved-producten.</a:t>
            </a:r>
          </a:p>
        </p:txBody>
      </p:sp>
      <p:sp>
        <p:nvSpPr>
          <p:cNvPr id="181" name="pole tekstowe 180">
            <a:extLst>
              <a:ext uri="{FF2B5EF4-FFF2-40B4-BE49-F238E27FC236}">
                <a16:creationId xmlns:a16="http://schemas.microsoft.com/office/drawing/2014/main" id="{0274B683-4830-9B06-14A8-A6695C99AF62}"/>
              </a:ext>
            </a:extLst>
          </p:cNvPr>
          <p:cNvSpPr txBox="1"/>
          <p:nvPr/>
        </p:nvSpPr>
        <p:spPr>
          <a:xfrm>
            <a:off x="9088626" y="5602886"/>
            <a:ext cx="2579509" cy="276999"/>
          </a:xfrm>
          <a:prstGeom prst="rect">
            <a:avLst/>
          </a:prstGeom>
          <a:noFill/>
        </p:spPr>
        <p:txBody>
          <a:bodyPr wrap="square" rtlCol="0">
            <a:spAutoFit/>
          </a:bodyPr>
          <a:lstStyle/>
          <a:p>
            <a:pPr marL="0" lvl="1" algn="ctr"/>
            <a:r>
              <a:rPr lang="nl-NL" sz="600" dirty="0">
                <a:solidFill>
                  <a:srgbClr val="4A8FB2"/>
                </a:solidFill>
                <a:latin typeface="GT Walsheim Pro" panose="00000500000000000000" pitchFamily="2" charset="-18"/>
              </a:rPr>
              <a:t>Ontdek wat het eSpring waterbehandelingssysteem kan betekenen voor de gezondheid van uw gezin en wat u ermee kunt verdienen.</a:t>
            </a:r>
          </a:p>
        </p:txBody>
      </p:sp>
      <p:pic>
        <p:nvPicPr>
          <p:cNvPr id="4" name="Picture 3" descr="A close up of a bag&#10;&#10;Description automatically generated">
            <a:extLst>
              <a:ext uri="{FF2B5EF4-FFF2-40B4-BE49-F238E27FC236}">
                <a16:creationId xmlns:a16="http://schemas.microsoft.com/office/drawing/2014/main" id="{56931115-BFA6-9236-5B81-87D036ED283E}"/>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6393189" y="5019359"/>
            <a:ext cx="592158" cy="592158"/>
          </a:xfrm>
          <a:prstGeom prst="rect">
            <a:avLst/>
          </a:prstGeom>
        </p:spPr>
      </p:pic>
      <p:pic>
        <p:nvPicPr>
          <p:cNvPr id="19" name="Picture 18" descr="A purple container with silver lid next to a silver massager&#10;&#10;Description automatically generated">
            <a:extLst>
              <a:ext uri="{FF2B5EF4-FFF2-40B4-BE49-F238E27FC236}">
                <a16:creationId xmlns:a16="http://schemas.microsoft.com/office/drawing/2014/main" id="{2FD6A52B-F834-8A5C-D35B-65D6EDD611B0}"/>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4918379" y="3748582"/>
            <a:ext cx="1117250" cy="1117250"/>
          </a:xfrm>
          <a:prstGeom prst="rect">
            <a:avLst/>
          </a:prstGeom>
        </p:spPr>
      </p:pic>
    </p:spTree>
    <p:extLst>
      <p:ext uri="{BB962C8B-B14F-4D97-AF65-F5344CB8AC3E}">
        <p14:creationId xmlns:p14="http://schemas.microsoft.com/office/powerpoint/2010/main" val="2760930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F5CF6-8D7E-FDF6-9AC5-3F0337050334}"/>
            </a:ext>
          </a:extLst>
        </p:cNvPr>
        <p:cNvGrpSpPr/>
        <p:nvPr/>
      </p:nvGrpSpPr>
      <p:grpSpPr>
        <a:xfrm>
          <a:off x="0" y="0"/>
          <a:ext cx="0" cy="0"/>
          <a:chOff x="0" y="0"/>
          <a:chExt cx="0" cy="0"/>
        </a:xfrm>
      </p:grpSpPr>
      <p:pic>
        <p:nvPicPr>
          <p:cNvPr id="161" name="Obraz 160" descr="Obraz zawierający Czcionka, Grafika, logo, tekst&#10;&#10;Opis wygenerowany automatycznie">
            <a:extLst>
              <a:ext uri="{FF2B5EF4-FFF2-40B4-BE49-F238E27FC236}">
                <a16:creationId xmlns:a16="http://schemas.microsoft.com/office/drawing/2014/main" id="{4E60C2F9-E476-D56A-DDE2-4C36DCD595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5462" y="418928"/>
            <a:ext cx="1067150" cy="497930"/>
          </a:xfrm>
          <a:prstGeom prst="rect">
            <a:avLst/>
          </a:prstGeom>
        </p:spPr>
      </p:pic>
      <p:sp>
        <p:nvSpPr>
          <p:cNvPr id="21" name="Prostokąt 54">
            <a:extLst>
              <a:ext uri="{FF2B5EF4-FFF2-40B4-BE49-F238E27FC236}">
                <a16:creationId xmlns:a16="http://schemas.microsoft.com/office/drawing/2014/main" id="{441F15C4-088E-F9E0-E41E-8ADF004321D7}"/>
              </a:ext>
            </a:extLst>
          </p:cNvPr>
          <p:cNvSpPr/>
          <p:nvPr/>
        </p:nvSpPr>
        <p:spPr>
          <a:xfrm>
            <a:off x="8494969" y="309534"/>
            <a:ext cx="1433453" cy="77248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pole tekstowe 53">
            <a:extLst>
              <a:ext uri="{FF2B5EF4-FFF2-40B4-BE49-F238E27FC236}">
                <a16:creationId xmlns:a16="http://schemas.microsoft.com/office/drawing/2014/main" id="{8E0D0048-1C6B-52BA-48F0-BBF9FED7A232}"/>
              </a:ext>
            </a:extLst>
          </p:cNvPr>
          <p:cNvSpPr txBox="1"/>
          <p:nvPr/>
        </p:nvSpPr>
        <p:spPr>
          <a:xfrm>
            <a:off x="8452512" y="832354"/>
            <a:ext cx="1518364" cy="2308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nl-NL" sz="900" b="0" i="0" u="none" strike="noStrike" cap="none" normalizeH="0" baseline="0" noProof="0">
                <a:ln>
                  <a:noFill/>
                </a:ln>
                <a:solidFill>
                  <a:prstClr val="white"/>
                </a:solidFill>
                <a:effectLst/>
                <a:uLnTx/>
                <a:uFillTx/>
                <a:latin typeface="GT Walsheim Pro" panose="00000500000000000000" pitchFamily="2" charset="-18"/>
                <a:ea typeface="+mn-ea"/>
                <a:cs typeface="+mn-cs"/>
              </a:rPr>
              <a:t>Producten en oplossingen</a:t>
            </a:r>
          </a:p>
        </p:txBody>
      </p:sp>
      <p:pic>
        <p:nvPicPr>
          <p:cNvPr id="27" name="Obraz 26" descr="Obraz zawierający szkic, design, ilustracja&#10;&#10;Opis wygenerowany automatycznie">
            <a:extLst>
              <a:ext uri="{FF2B5EF4-FFF2-40B4-BE49-F238E27FC236}">
                <a16:creationId xmlns:a16="http://schemas.microsoft.com/office/drawing/2014/main" id="{2CFC64D1-EB06-4673-7EB9-D6DA37DD15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4766" y="412184"/>
            <a:ext cx="413857" cy="371254"/>
          </a:xfrm>
          <a:prstGeom prst="rect">
            <a:avLst/>
          </a:prstGeom>
        </p:spPr>
      </p:pic>
      <p:sp>
        <p:nvSpPr>
          <p:cNvPr id="5" name="pole tekstowe 4">
            <a:extLst>
              <a:ext uri="{FF2B5EF4-FFF2-40B4-BE49-F238E27FC236}">
                <a16:creationId xmlns:a16="http://schemas.microsoft.com/office/drawing/2014/main" id="{1F15D328-B5A7-72CF-C994-66E750176A2E}"/>
              </a:ext>
            </a:extLst>
          </p:cNvPr>
          <p:cNvSpPr txBox="1"/>
          <p:nvPr/>
        </p:nvSpPr>
        <p:spPr>
          <a:xfrm>
            <a:off x="504125" y="0"/>
            <a:ext cx="7894160"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200" b="1" i="0" u="none" strike="noStrike" cap="none" normalizeH="0" baseline="0">
                <a:ln>
                  <a:noFill/>
                </a:ln>
                <a:solidFill>
                  <a:srgbClr val="4A8FB2"/>
                </a:solidFill>
                <a:effectLst/>
                <a:uLnTx/>
                <a:uFillTx/>
                <a:latin typeface="GT Walsheim Pro" panose="00000500000000000000" pitchFamily="2" charset="-18"/>
                <a:ea typeface="+mn-ea"/>
                <a:cs typeface="+mn-cs"/>
              </a:rPr>
              <a:t>Aanbevelingen voor het verhogen van uw maandelijkse PPW met producten en oplossingen voor gezondheid en welzijn </a:t>
            </a:r>
            <a:r>
              <a:rPr lang="nl-NL" sz="2200" b="1">
                <a:solidFill>
                  <a:srgbClr val="4A8FB2"/>
                </a:solidFill>
                <a:latin typeface="GT Walsheim Pro" panose="00000500000000000000" pitchFamily="2" charset="-18"/>
                <a:ea typeface="+mn-ea"/>
                <a:cs typeface="+mn-cs"/>
              </a:rPr>
              <a:t>VERSIE ENERGY PROGRAM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dirty="0">
              <a:ln>
                <a:noFill/>
              </a:ln>
              <a:solidFill>
                <a:srgbClr val="6FB2CE"/>
              </a:solidFill>
              <a:effectLst/>
              <a:uLnTx/>
              <a:uFillTx/>
              <a:latin typeface="GT Walsheim Pro" panose="00000500000000000000" pitchFamily="2" charset="-18"/>
              <a:ea typeface="+mn-ea"/>
              <a:cs typeface="+mn-cs"/>
            </a:endParaRPr>
          </a:p>
        </p:txBody>
      </p:sp>
      <p:grpSp>
        <p:nvGrpSpPr>
          <p:cNvPr id="94" name="Grupa 93">
            <a:extLst>
              <a:ext uri="{FF2B5EF4-FFF2-40B4-BE49-F238E27FC236}">
                <a16:creationId xmlns:a16="http://schemas.microsoft.com/office/drawing/2014/main" id="{B547A38E-4C72-524F-4E7F-9BE80A3D38D1}"/>
              </a:ext>
            </a:extLst>
          </p:cNvPr>
          <p:cNvGrpSpPr/>
          <p:nvPr/>
        </p:nvGrpSpPr>
        <p:grpSpPr>
          <a:xfrm>
            <a:off x="646835" y="1265565"/>
            <a:ext cx="10918492" cy="305734"/>
            <a:chOff x="640081" y="1554270"/>
            <a:chExt cx="10918492" cy="305734"/>
          </a:xfrm>
        </p:grpSpPr>
        <p:sp>
          <p:nvSpPr>
            <p:cNvPr id="67" name="Prostokąt 66">
              <a:extLst>
                <a:ext uri="{FF2B5EF4-FFF2-40B4-BE49-F238E27FC236}">
                  <a16:creationId xmlns:a16="http://schemas.microsoft.com/office/drawing/2014/main" id="{B4746A9B-36F1-39C3-601B-08AD839D5AD9}"/>
                </a:ext>
              </a:extLst>
            </p:cNvPr>
            <p:cNvSpPr/>
            <p:nvPr/>
          </p:nvSpPr>
          <p:spPr>
            <a:xfrm>
              <a:off x="9750239"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4</a:t>
              </a:r>
            </a:p>
          </p:txBody>
        </p:sp>
        <p:sp>
          <p:nvSpPr>
            <p:cNvPr id="66" name="Prostokąt 65">
              <a:extLst>
                <a:ext uri="{FF2B5EF4-FFF2-40B4-BE49-F238E27FC236}">
                  <a16:creationId xmlns:a16="http://schemas.microsoft.com/office/drawing/2014/main" id="{026F05A4-208E-734A-20D8-3696F3D5422B}"/>
                </a:ext>
              </a:extLst>
            </p:cNvPr>
            <p:cNvSpPr/>
            <p:nvPr/>
          </p:nvSpPr>
          <p:spPr>
            <a:xfrm>
              <a:off x="7153573"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3</a:t>
              </a:r>
            </a:p>
          </p:txBody>
        </p:sp>
        <p:sp>
          <p:nvSpPr>
            <p:cNvPr id="65" name="Prostokąt 64">
              <a:extLst>
                <a:ext uri="{FF2B5EF4-FFF2-40B4-BE49-F238E27FC236}">
                  <a16:creationId xmlns:a16="http://schemas.microsoft.com/office/drawing/2014/main" id="{B54A5591-4597-7D76-93EE-F42E5940A2DE}"/>
                </a:ext>
              </a:extLst>
            </p:cNvPr>
            <p:cNvSpPr/>
            <p:nvPr/>
          </p:nvSpPr>
          <p:spPr>
            <a:xfrm>
              <a:off x="4311616" y="1555311"/>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2</a:t>
              </a:r>
            </a:p>
          </p:txBody>
        </p:sp>
        <p:sp>
          <p:nvSpPr>
            <p:cNvPr id="64" name="Prostokąt 63">
              <a:extLst>
                <a:ext uri="{FF2B5EF4-FFF2-40B4-BE49-F238E27FC236}">
                  <a16:creationId xmlns:a16="http://schemas.microsoft.com/office/drawing/2014/main" id="{558134ED-5B1B-0AC3-E47D-55432CFEDDC9}"/>
                </a:ext>
              </a:extLst>
            </p:cNvPr>
            <p:cNvSpPr/>
            <p:nvPr/>
          </p:nvSpPr>
          <p:spPr>
            <a:xfrm>
              <a:off x="1603722" y="1554270"/>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1</a:t>
              </a:r>
            </a:p>
          </p:txBody>
        </p:sp>
        <p:cxnSp>
          <p:nvCxnSpPr>
            <p:cNvPr id="68" name="Łącznik prosty 67">
              <a:extLst>
                <a:ext uri="{FF2B5EF4-FFF2-40B4-BE49-F238E27FC236}">
                  <a16:creationId xmlns:a16="http://schemas.microsoft.com/office/drawing/2014/main" id="{7AFBE8A0-E4C3-1B4B-91EE-DF0E5D663DFD}"/>
                </a:ext>
              </a:extLst>
            </p:cNvPr>
            <p:cNvCxnSpPr>
              <a:cxnSpLocks/>
              <a:endCxn id="64" idx="1"/>
            </p:cNvCxnSpPr>
            <p:nvPr/>
          </p:nvCxnSpPr>
          <p:spPr>
            <a:xfrm flipV="1">
              <a:off x="640081" y="1706116"/>
              <a:ext cx="963641" cy="322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0" name="Łącznik prosty 69">
              <a:extLst>
                <a:ext uri="{FF2B5EF4-FFF2-40B4-BE49-F238E27FC236}">
                  <a16:creationId xmlns:a16="http://schemas.microsoft.com/office/drawing/2014/main" id="{D6A8B73B-5330-5606-215C-0F8365063B14}"/>
                </a:ext>
              </a:extLst>
            </p:cNvPr>
            <p:cNvCxnSpPr>
              <a:cxnSpLocks/>
              <a:endCxn id="65" idx="1"/>
            </p:cNvCxnSpPr>
            <p:nvPr/>
          </p:nvCxnSpPr>
          <p:spPr>
            <a:xfrm flipV="1">
              <a:off x="2452748" y="1707157"/>
              <a:ext cx="1858868" cy="2178"/>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2" name="Łącznik prosty 71">
              <a:extLst>
                <a:ext uri="{FF2B5EF4-FFF2-40B4-BE49-F238E27FC236}">
                  <a16:creationId xmlns:a16="http://schemas.microsoft.com/office/drawing/2014/main" id="{1111A724-1693-C5B2-F02B-18CDDE3D5A16}"/>
                </a:ext>
              </a:extLst>
            </p:cNvPr>
            <p:cNvCxnSpPr>
              <a:cxnSpLocks/>
              <a:endCxn id="66" idx="1"/>
            </p:cNvCxnSpPr>
            <p:nvPr/>
          </p:nvCxnSpPr>
          <p:spPr>
            <a:xfrm flipV="1">
              <a:off x="5150787" y="1708159"/>
              <a:ext cx="2002786" cy="3532"/>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4" name="Łącznik prosty 73">
              <a:extLst>
                <a:ext uri="{FF2B5EF4-FFF2-40B4-BE49-F238E27FC236}">
                  <a16:creationId xmlns:a16="http://schemas.microsoft.com/office/drawing/2014/main" id="{4D94467E-0D87-5C77-A560-12729C2FF47A}"/>
                </a:ext>
              </a:extLst>
            </p:cNvPr>
            <p:cNvCxnSpPr>
              <a:cxnSpLocks/>
            </p:cNvCxnSpPr>
            <p:nvPr/>
          </p:nvCxnSpPr>
          <p:spPr>
            <a:xfrm>
              <a:off x="8002598" y="1716514"/>
              <a:ext cx="1747641" cy="1543"/>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6" name="Łącznik prosty 75">
              <a:extLst>
                <a:ext uri="{FF2B5EF4-FFF2-40B4-BE49-F238E27FC236}">
                  <a16:creationId xmlns:a16="http://schemas.microsoft.com/office/drawing/2014/main" id="{EBB0550E-B15F-4725-A159-2D109444E2FD}"/>
                </a:ext>
              </a:extLst>
            </p:cNvPr>
            <p:cNvCxnSpPr>
              <a:cxnSpLocks/>
            </p:cNvCxnSpPr>
            <p:nvPr/>
          </p:nvCxnSpPr>
          <p:spPr>
            <a:xfrm>
              <a:off x="10615161" y="1714356"/>
              <a:ext cx="943412"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grpSp>
      <p:sp>
        <p:nvSpPr>
          <p:cNvPr id="36" name="Prostokąt 35">
            <a:extLst>
              <a:ext uri="{FF2B5EF4-FFF2-40B4-BE49-F238E27FC236}">
                <a16:creationId xmlns:a16="http://schemas.microsoft.com/office/drawing/2014/main" id="{1A9C79BF-0E32-B5BE-E0CB-8AC5A85AF0A2}"/>
              </a:ext>
            </a:extLst>
          </p:cNvPr>
          <p:cNvSpPr/>
          <p:nvPr/>
        </p:nvSpPr>
        <p:spPr>
          <a:xfrm>
            <a:off x="776568" y="2761622"/>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graphicFrame>
        <p:nvGraphicFramePr>
          <p:cNvPr id="7" name="Tabela 89">
            <a:extLst>
              <a:ext uri="{FF2B5EF4-FFF2-40B4-BE49-F238E27FC236}">
                <a16:creationId xmlns:a16="http://schemas.microsoft.com/office/drawing/2014/main" id="{D25A423A-1421-C63D-317F-91F47E84E439}"/>
              </a:ext>
            </a:extLst>
          </p:cNvPr>
          <p:cNvGraphicFramePr>
            <a:graphicFrameLocks noGrp="1"/>
          </p:cNvGraphicFramePr>
          <p:nvPr>
            <p:extLst>
              <p:ext uri="{D42A27DB-BD31-4B8C-83A1-F6EECF244321}">
                <p14:modId xmlns:p14="http://schemas.microsoft.com/office/powerpoint/2010/main" val="2919056539"/>
              </p:ext>
            </p:extLst>
          </p:nvPr>
        </p:nvGraphicFramePr>
        <p:xfrm>
          <a:off x="3537948"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8" name="Tabela 89">
            <a:extLst>
              <a:ext uri="{FF2B5EF4-FFF2-40B4-BE49-F238E27FC236}">
                <a16:creationId xmlns:a16="http://schemas.microsoft.com/office/drawing/2014/main" id="{CF43EB9A-31B8-9D66-9EBD-D2708B5C02DE}"/>
              </a:ext>
            </a:extLst>
          </p:cNvPr>
          <p:cNvGraphicFramePr>
            <a:graphicFrameLocks noGrp="1"/>
          </p:cNvGraphicFramePr>
          <p:nvPr>
            <p:extLst>
              <p:ext uri="{D42A27DB-BD31-4B8C-83A1-F6EECF244321}">
                <p14:modId xmlns:p14="http://schemas.microsoft.com/office/powerpoint/2010/main" val="3122850496"/>
              </p:ext>
            </p:extLst>
          </p:nvPr>
        </p:nvGraphicFramePr>
        <p:xfrm>
          <a:off x="6306169"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9" name="Tabela 89">
            <a:extLst>
              <a:ext uri="{FF2B5EF4-FFF2-40B4-BE49-F238E27FC236}">
                <a16:creationId xmlns:a16="http://schemas.microsoft.com/office/drawing/2014/main" id="{1896AB10-A55D-5C69-30C2-B2774EE0529C}"/>
              </a:ext>
            </a:extLst>
          </p:cNvPr>
          <p:cNvGraphicFramePr>
            <a:graphicFrameLocks noGrp="1"/>
          </p:cNvGraphicFramePr>
          <p:nvPr>
            <p:extLst>
              <p:ext uri="{D42A27DB-BD31-4B8C-83A1-F6EECF244321}">
                <p14:modId xmlns:p14="http://schemas.microsoft.com/office/powerpoint/2010/main" val="3489551785"/>
              </p:ext>
            </p:extLst>
          </p:nvPr>
        </p:nvGraphicFramePr>
        <p:xfrm>
          <a:off x="9086614"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ole tekstowe 1">
            <a:extLst>
              <a:ext uri="{FF2B5EF4-FFF2-40B4-BE49-F238E27FC236}">
                <a16:creationId xmlns:a16="http://schemas.microsoft.com/office/drawing/2014/main" id="{D25C5E8F-BD7E-E4FD-E4C6-1BB7227A4A61}"/>
              </a:ext>
            </a:extLst>
          </p:cNvPr>
          <p:cNvSpPr txBox="1"/>
          <p:nvPr/>
        </p:nvSpPr>
        <p:spPr>
          <a:xfrm>
            <a:off x="776567" y="3457316"/>
            <a:ext cx="2586433" cy="307777"/>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Start uw traject voor een gezonde voeding en schoonheid met de programma's en oplossingen van Nutrilite en Artistry.</a:t>
            </a:r>
          </a:p>
        </p:txBody>
      </p:sp>
      <p:pic>
        <p:nvPicPr>
          <p:cNvPr id="3" name="Obraz 2" descr="Obraz zawierający tekst, Czcionka, Grafika, projekt graficzny&#10;&#10;Opis wygenerowany automatycznie">
            <a:extLst>
              <a:ext uri="{FF2B5EF4-FFF2-40B4-BE49-F238E27FC236}">
                <a16:creationId xmlns:a16="http://schemas.microsoft.com/office/drawing/2014/main" id="{BDE0DC63-3D20-518C-40F9-BA20B9CB99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graphicFrame>
        <p:nvGraphicFramePr>
          <p:cNvPr id="23" name="Tabela 89">
            <a:extLst>
              <a:ext uri="{FF2B5EF4-FFF2-40B4-BE49-F238E27FC236}">
                <a16:creationId xmlns:a16="http://schemas.microsoft.com/office/drawing/2014/main" id="{491F70F1-74BC-FFF8-E6F4-5BA46C24CEF7}"/>
              </a:ext>
            </a:extLst>
          </p:cNvPr>
          <p:cNvGraphicFramePr>
            <a:graphicFrameLocks noGrp="1"/>
          </p:cNvGraphicFramePr>
          <p:nvPr>
            <p:extLst>
              <p:ext uri="{D42A27DB-BD31-4B8C-83A1-F6EECF244321}">
                <p14:modId xmlns:p14="http://schemas.microsoft.com/office/powerpoint/2010/main" val="946239281"/>
              </p:ext>
            </p:extLst>
          </p:nvPr>
        </p:nvGraphicFramePr>
        <p:xfrm>
          <a:off x="767935"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Gratis registratie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4" name="Prostokąt 23">
            <a:extLst>
              <a:ext uri="{FF2B5EF4-FFF2-40B4-BE49-F238E27FC236}">
                <a16:creationId xmlns:a16="http://schemas.microsoft.com/office/drawing/2014/main" id="{602F6CAD-209F-3783-EDA9-973A03E45DC2}"/>
              </a:ext>
            </a:extLst>
          </p:cNvPr>
          <p:cNvSpPr/>
          <p:nvPr/>
        </p:nvSpPr>
        <p:spPr>
          <a:xfrm>
            <a:off x="776568" y="3830673"/>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25" name="Prostokąt 24">
            <a:extLst>
              <a:ext uri="{FF2B5EF4-FFF2-40B4-BE49-F238E27FC236}">
                <a16:creationId xmlns:a16="http://schemas.microsoft.com/office/drawing/2014/main" id="{3BF6A0E7-BB07-CA50-8AAB-8CFB4AE7AF27}"/>
              </a:ext>
            </a:extLst>
          </p:cNvPr>
          <p:cNvSpPr/>
          <p:nvPr/>
        </p:nvSpPr>
        <p:spPr>
          <a:xfrm>
            <a:off x="776568"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0" name="Prostokąt 29">
            <a:extLst>
              <a:ext uri="{FF2B5EF4-FFF2-40B4-BE49-F238E27FC236}">
                <a16:creationId xmlns:a16="http://schemas.microsoft.com/office/drawing/2014/main" id="{E648323E-45D9-A1DB-BE7D-913A65002D98}"/>
              </a:ext>
            </a:extLst>
          </p:cNvPr>
          <p:cNvSpPr/>
          <p:nvPr/>
        </p:nvSpPr>
        <p:spPr>
          <a:xfrm>
            <a:off x="3546583" y="2761621"/>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4" name="Prostokąt 33">
            <a:extLst>
              <a:ext uri="{FF2B5EF4-FFF2-40B4-BE49-F238E27FC236}">
                <a16:creationId xmlns:a16="http://schemas.microsoft.com/office/drawing/2014/main" id="{8824EFC5-48A7-ED1F-B2D1-F6F44B065059}"/>
              </a:ext>
            </a:extLst>
          </p:cNvPr>
          <p:cNvSpPr/>
          <p:nvPr/>
        </p:nvSpPr>
        <p:spPr>
          <a:xfrm>
            <a:off x="3546583" y="3830673"/>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5" name="Prostokąt 34">
            <a:extLst>
              <a:ext uri="{FF2B5EF4-FFF2-40B4-BE49-F238E27FC236}">
                <a16:creationId xmlns:a16="http://schemas.microsoft.com/office/drawing/2014/main" id="{304C3BEA-AEC9-8EB4-6B43-A27263832327}"/>
              </a:ext>
            </a:extLst>
          </p:cNvPr>
          <p:cNvSpPr/>
          <p:nvPr/>
        </p:nvSpPr>
        <p:spPr>
          <a:xfrm>
            <a:off x="3542265"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8" name="Prostokąt 37">
            <a:extLst>
              <a:ext uri="{FF2B5EF4-FFF2-40B4-BE49-F238E27FC236}">
                <a16:creationId xmlns:a16="http://schemas.microsoft.com/office/drawing/2014/main" id="{9C5E1590-6781-5E9C-014C-3D7DC142D61E}"/>
              </a:ext>
            </a:extLst>
          </p:cNvPr>
          <p:cNvSpPr/>
          <p:nvPr/>
        </p:nvSpPr>
        <p:spPr>
          <a:xfrm>
            <a:off x="6311687" y="2760161"/>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9" name="Prostokąt 38">
            <a:extLst>
              <a:ext uri="{FF2B5EF4-FFF2-40B4-BE49-F238E27FC236}">
                <a16:creationId xmlns:a16="http://schemas.microsoft.com/office/drawing/2014/main" id="{D3A6A970-E762-6D7A-7898-61E72357FA18}"/>
              </a:ext>
            </a:extLst>
          </p:cNvPr>
          <p:cNvSpPr/>
          <p:nvPr/>
        </p:nvSpPr>
        <p:spPr>
          <a:xfrm>
            <a:off x="6311687" y="3834787"/>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0" name="Prostokąt 39">
            <a:extLst>
              <a:ext uri="{FF2B5EF4-FFF2-40B4-BE49-F238E27FC236}">
                <a16:creationId xmlns:a16="http://schemas.microsoft.com/office/drawing/2014/main" id="{EA140193-EF0D-FB92-ECF4-52DC3828C638}"/>
              </a:ext>
            </a:extLst>
          </p:cNvPr>
          <p:cNvSpPr/>
          <p:nvPr/>
        </p:nvSpPr>
        <p:spPr>
          <a:xfrm>
            <a:off x="6311687"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1" name="Prostokąt 40">
            <a:extLst>
              <a:ext uri="{FF2B5EF4-FFF2-40B4-BE49-F238E27FC236}">
                <a16:creationId xmlns:a16="http://schemas.microsoft.com/office/drawing/2014/main" id="{0267C31E-E487-6BBD-36CF-4A924A5C5EBB}"/>
              </a:ext>
            </a:extLst>
          </p:cNvPr>
          <p:cNvSpPr/>
          <p:nvPr/>
        </p:nvSpPr>
        <p:spPr>
          <a:xfrm>
            <a:off x="9086614" y="2760618"/>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2" name="Prostokąt 41">
            <a:extLst>
              <a:ext uri="{FF2B5EF4-FFF2-40B4-BE49-F238E27FC236}">
                <a16:creationId xmlns:a16="http://schemas.microsoft.com/office/drawing/2014/main" id="{385B0481-8145-9BF4-8F63-01732AF0BEF0}"/>
              </a:ext>
            </a:extLst>
          </p:cNvPr>
          <p:cNvSpPr/>
          <p:nvPr/>
        </p:nvSpPr>
        <p:spPr>
          <a:xfrm>
            <a:off x="9086613" y="3839110"/>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3" name="Prostokąt 42">
            <a:extLst>
              <a:ext uri="{FF2B5EF4-FFF2-40B4-BE49-F238E27FC236}">
                <a16:creationId xmlns:a16="http://schemas.microsoft.com/office/drawing/2014/main" id="{FD5DEC52-B598-66C4-0C69-2F3A451A1552}"/>
              </a:ext>
            </a:extLst>
          </p:cNvPr>
          <p:cNvSpPr/>
          <p:nvPr/>
        </p:nvSpPr>
        <p:spPr>
          <a:xfrm>
            <a:off x="9081702" y="4907157"/>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6" name="Prostokąt 45">
            <a:extLst>
              <a:ext uri="{FF2B5EF4-FFF2-40B4-BE49-F238E27FC236}">
                <a16:creationId xmlns:a16="http://schemas.microsoft.com/office/drawing/2014/main" id="{5781F49A-207E-C326-1A49-78BDC221C2B9}"/>
              </a:ext>
            </a:extLst>
          </p:cNvPr>
          <p:cNvSpPr/>
          <p:nvPr/>
        </p:nvSpPr>
        <p:spPr>
          <a:xfrm>
            <a:off x="350861" y="3406750"/>
            <a:ext cx="137367" cy="8090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Prostokąt 46">
            <a:extLst>
              <a:ext uri="{FF2B5EF4-FFF2-40B4-BE49-F238E27FC236}">
                <a16:creationId xmlns:a16="http://schemas.microsoft.com/office/drawing/2014/main" id="{6DE3E031-1DDC-CADC-64BF-FCAB1EAB2D07}"/>
              </a:ext>
            </a:extLst>
          </p:cNvPr>
          <p:cNvSpPr/>
          <p:nvPr/>
        </p:nvSpPr>
        <p:spPr>
          <a:xfrm>
            <a:off x="350860" y="4454500"/>
            <a:ext cx="137367" cy="8090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Prostokąt 47">
            <a:extLst>
              <a:ext uri="{FF2B5EF4-FFF2-40B4-BE49-F238E27FC236}">
                <a16:creationId xmlns:a16="http://schemas.microsoft.com/office/drawing/2014/main" id="{46D79F0E-D6E6-D9CF-3B29-69BF96C0134D}"/>
              </a:ext>
            </a:extLst>
          </p:cNvPr>
          <p:cNvSpPr/>
          <p:nvPr/>
        </p:nvSpPr>
        <p:spPr>
          <a:xfrm>
            <a:off x="351391" y="5528668"/>
            <a:ext cx="137367" cy="4930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pole tekstowe 50">
            <a:extLst>
              <a:ext uri="{FF2B5EF4-FFF2-40B4-BE49-F238E27FC236}">
                <a16:creationId xmlns:a16="http://schemas.microsoft.com/office/drawing/2014/main" id="{9BE2325D-AC8C-415B-36E2-EE1BAB841A8D}"/>
              </a:ext>
            </a:extLst>
          </p:cNvPr>
          <p:cNvSpPr txBox="1"/>
          <p:nvPr/>
        </p:nvSpPr>
        <p:spPr>
          <a:xfrm>
            <a:off x="33293" y="3155324"/>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50 PPW</a:t>
            </a:r>
          </a:p>
        </p:txBody>
      </p:sp>
      <p:sp>
        <p:nvSpPr>
          <p:cNvPr id="53" name="pole tekstowe 52">
            <a:extLst>
              <a:ext uri="{FF2B5EF4-FFF2-40B4-BE49-F238E27FC236}">
                <a16:creationId xmlns:a16="http://schemas.microsoft.com/office/drawing/2014/main" id="{2515AFAD-1C7E-70D5-E6CE-F5F86A45AE3B}"/>
              </a:ext>
            </a:extLst>
          </p:cNvPr>
          <p:cNvSpPr txBox="1"/>
          <p:nvPr/>
        </p:nvSpPr>
        <p:spPr>
          <a:xfrm>
            <a:off x="33293" y="4213651"/>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100 +</a:t>
            </a:r>
          </a:p>
        </p:txBody>
      </p:sp>
      <p:sp>
        <p:nvSpPr>
          <p:cNvPr id="54" name="pole tekstowe 53">
            <a:extLst>
              <a:ext uri="{FF2B5EF4-FFF2-40B4-BE49-F238E27FC236}">
                <a16:creationId xmlns:a16="http://schemas.microsoft.com/office/drawing/2014/main" id="{77008ACD-5625-86B9-BFF0-BA82DA441A15}"/>
              </a:ext>
            </a:extLst>
          </p:cNvPr>
          <p:cNvSpPr txBox="1"/>
          <p:nvPr/>
        </p:nvSpPr>
        <p:spPr>
          <a:xfrm>
            <a:off x="33293" y="5272002"/>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200 +</a:t>
            </a:r>
          </a:p>
        </p:txBody>
      </p:sp>
      <p:pic>
        <p:nvPicPr>
          <p:cNvPr id="58" name="Obraz 57" descr="Obraz zawierający przybory toaletowe, tekst, płyn kosmetyczny&#10;&#10;Opis wygenerowany automatycznie">
            <a:extLst>
              <a:ext uri="{FF2B5EF4-FFF2-40B4-BE49-F238E27FC236}">
                <a16:creationId xmlns:a16="http://schemas.microsoft.com/office/drawing/2014/main" id="{F6201190-64BB-F40C-1C5C-B01AFB8413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75363" y="2789761"/>
            <a:ext cx="772501" cy="772501"/>
          </a:xfrm>
          <a:prstGeom prst="rect">
            <a:avLst/>
          </a:prstGeom>
        </p:spPr>
      </p:pic>
      <p:pic>
        <p:nvPicPr>
          <p:cNvPr id="73" name="Obraz 72" descr="Obraz zawierający przybory toaletowe, Kosmetyka, płyn kosmetyczny, Pielęgnacja skóry&#10;&#10;Opis wygenerowany automatycznie">
            <a:extLst>
              <a:ext uri="{FF2B5EF4-FFF2-40B4-BE49-F238E27FC236}">
                <a16:creationId xmlns:a16="http://schemas.microsoft.com/office/drawing/2014/main" id="{25A2EDA4-C4EA-5DB3-BAB0-A1CA144280B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1099" y="2869698"/>
            <a:ext cx="836186" cy="583314"/>
          </a:xfrm>
          <a:prstGeom prst="rect">
            <a:avLst/>
          </a:prstGeom>
        </p:spPr>
      </p:pic>
      <p:pic>
        <p:nvPicPr>
          <p:cNvPr id="79" name="Obraz 78" descr="Obraz zawierający tekst, Roztwór, Kosmetyka, płyn kosmetyczny&#10;&#10;Opis wygenerowany automatycznie">
            <a:extLst>
              <a:ext uri="{FF2B5EF4-FFF2-40B4-BE49-F238E27FC236}">
                <a16:creationId xmlns:a16="http://schemas.microsoft.com/office/drawing/2014/main" id="{954C3D92-9ED4-3609-793F-FD2CCF143FF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35718" y="2884110"/>
            <a:ext cx="216574" cy="578608"/>
          </a:xfrm>
          <a:prstGeom prst="rect">
            <a:avLst/>
          </a:prstGeom>
        </p:spPr>
      </p:pic>
      <p:pic>
        <p:nvPicPr>
          <p:cNvPr id="81" name="Obraz 80" descr="Obraz zawierający przybory toaletowe, Kosmetyka, Pielęgnacja skóry, tekst&#10;&#10;Opis wygenerowany automatycznie">
            <a:extLst>
              <a:ext uri="{FF2B5EF4-FFF2-40B4-BE49-F238E27FC236}">
                <a16:creationId xmlns:a16="http://schemas.microsoft.com/office/drawing/2014/main" id="{A3293423-4A56-4B82-94E5-64E8E05F89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38807" y="2923512"/>
            <a:ext cx="216574" cy="545507"/>
          </a:xfrm>
          <a:prstGeom prst="rect">
            <a:avLst/>
          </a:prstGeom>
        </p:spPr>
      </p:pic>
      <p:pic>
        <p:nvPicPr>
          <p:cNvPr id="83" name="Obraz 82" descr="Obraz zawierający przybory toaletowe, Kosmetyka, butelka, tekst&#10;&#10;Opis wygenerowany automatycznie">
            <a:extLst>
              <a:ext uri="{FF2B5EF4-FFF2-40B4-BE49-F238E27FC236}">
                <a16:creationId xmlns:a16="http://schemas.microsoft.com/office/drawing/2014/main" id="{EEA363B0-4906-866E-F1BF-239B8A1E7FC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900634" y="2980498"/>
            <a:ext cx="155563" cy="484366"/>
          </a:xfrm>
          <a:prstGeom prst="rect">
            <a:avLst/>
          </a:prstGeom>
        </p:spPr>
      </p:pic>
      <p:pic>
        <p:nvPicPr>
          <p:cNvPr id="85" name="Obraz 84" descr="Obraz zawierający Kosmetyka, przybory toaletowe&#10;&#10;Opis wygenerowany automatycznie">
            <a:extLst>
              <a:ext uri="{FF2B5EF4-FFF2-40B4-BE49-F238E27FC236}">
                <a16:creationId xmlns:a16="http://schemas.microsoft.com/office/drawing/2014/main" id="{90942637-8A12-B8D6-BDB1-D9643442797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72554" y="3027352"/>
            <a:ext cx="225731" cy="429818"/>
          </a:xfrm>
          <a:prstGeom prst="rect">
            <a:avLst/>
          </a:prstGeom>
        </p:spPr>
      </p:pic>
      <p:pic>
        <p:nvPicPr>
          <p:cNvPr id="92" name="Obraz 91" descr="Obraz zawierający tekst, jedzenie, butelka&#10;&#10;Opis wygenerowany automatycznie">
            <a:extLst>
              <a:ext uri="{FF2B5EF4-FFF2-40B4-BE49-F238E27FC236}">
                <a16:creationId xmlns:a16="http://schemas.microsoft.com/office/drawing/2014/main" id="{CF6598F1-1736-C49A-F184-75C6F0E9245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454778" y="3006715"/>
            <a:ext cx="185471" cy="401584"/>
          </a:xfrm>
          <a:prstGeom prst="rect">
            <a:avLst/>
          </a:prstGeom>
        </p:spPr>
      </p:pic>
      <p:pic>
        <p:nvPicPr>
          <p:cNvPr id="95" name="Obraz 94" descr="Obraz zawierający tekst, butelka, jedzenie&#10;&#10;Opis wygenerowany automatycznie">
            <a:extLst>
              <a:ext uri="{FF2B5EF4-FFF2-40B4-BE49-F238E27FC236}">
                <a16:creationId xmlns:a16="http://schemas.microsoft.com/office/drawing/2014/main" id="{33E8DE5D-0EDA-6C72-5219-D596EC367C7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08410" y="2976184"/>
            <a:ext cx="228821" cy="492728"/>
          </a:xfrm>
          <a:prstGeom prst="rect">
            <a:avLst/>
          </a:prstGeom>
        </p:spPr>
      </p:pic>
      <p:pic>
        <p:nvPicPr>
          <p:cNvPr id="97" name="Obraz 96" descr="Obraz zawierający tekst, przybory toaletowe, Pielęgnacja skóry, Artykuły gospodarstwa domowego&#10;&#10;Opis wygenerowany automatycznie">
            <a:extLst>
              <a:ext uri="{FF2B5EF4-FFF2-40B4-BE49-F238E27FC236}">
                <a16:creationId xmlns:a16="http://schemas.microsoft.com/office/drawing/2014/main" id="{82FAB27D-874E-DC3C-61D1-95AFC2DF78B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044101" y="2789321"/>
            <a:ext cx="702096" cy="646626"/>
          </a:xfrm>
          <a:prstGeom prst="rect">
            <a:avLst/>
          </a:prstGeom>
        </p:spPr>
      </p:pic>
      <p:pic>
        <p:nvPicPr>
          <p:cNvPr id="99" name="Obraz 98" descr="Obraz zawierający tekst, Roztwór, Plastikowa butelka, butelka&#10;&#10;Opis wygenerowany automatycznie">
            <a:extLst>
              <a:ext uri="{FF2B5EF4-FFF2-40B4-BE49-F238E27FC236}">
                <a16:creationId xmlns:a16="http://schemas.microsoft.com/office/drawing/2014/main" id="{ABCECA7E-9CB0-6978-4C44-12B8ED5F444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696394" y="2850167"/>
            <a:ext cx="185471" cy="557972"/>
          </a:xfrm>
          <a:prstGeom prst="rect">
            <a:avLst/>
          </a:prstGeom>
        </p:spPr>
      </p:pic>
      <p:pic>
        <p:nvPicPr>
          <p:cNvPr id="101" name="Obraz 100" descr="Obraz zawierający przybory toaletowe, Kosmetyka, butelka, tekst&#10;&#10;Opis wygenerowany automatycznie">
            <a:extLst>
              <a:ext uri="{FF2B5EF4-FFF2-40B4-BE49-F238E27FC236}">
                <a16:creationId xmlns:a16="http://schemas.microsoft.com/office/drawing/2014/main" id="{97464A88-4E25-A3EF-5C75-3D7DA01C80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957350" y="2989221"/>
            <a:ext cx="125196" cy="389815"/>
          </a:xfrm>
          <a:prstGeom prst="rect">
            <a:avLst/>
          </a:prstGeom>
        </p:spPr>
      </p:pic>
      <p:pic>
        <p:nvPicPr>
          <p:cNvPr id="103" name="Obraz 102" descr="Obraz zawierający tekst, przybory toaletowe, Pielęgnacja skóry, krem do skóry&#10;&#10;Opis wygenerowany automatycznie">
            <a:extLst>
              <a:ext uri="{FF2B5EF4-FFF2-40B4-BE49-F238E27FC236}">
                <a16:creationId xmlns:a16="http://schemas.microsoft.com/office/drawing/2014/main" id="{DC93F100-8B34-1878-4787-46F351C6DBDE}"/>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103017" y="3950119"/>
            <a:ext cx="159987" cy="570250"/>
          </a:xfrm>
          <a:prstGeom prst="rect">
            <a:avLst/>
          </a:prstGeom>
        </p:spPr>
      </p:pic>
      <p:pic>
        <p:nvPicPr>
          <p:cNvPr id="105" name="Obraz 104" descr="Obraz zawierający tekst, zrzut ekranu, Czcionka, design&#10;&#10;Opis wygenerowany automatycznie">
            <a:extLst>
              <a:ext uri="{FF2B5EF4-FFF2-40B4-BE49-F238E27FC236}">
                <a16:creationId xmlns:a16="http://schemas.microsoft.com/office/drawing/2014/main" id="{BA86805D-E86B-90DA-38D4-669CCD3CAD2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54296" y="4015937"/>
            <a:ext cx="453366" cy="519516"/>
          </a:xfrm>
          <a:prstGeom prst="rect">
            <a:avLst/>
          </a:prstGeom>
        </p:spPr>
      </p:pic>
      <p:pic>
        <p:nvPicPr>
          <p:cNvPr id="107" name="Obraz 106" descr="Obraz zawierający tekst, Plastikowa butelka, butelka&#10;&#10;Opis wygenerowany automatycznie">
            <a:extLst>
              <a:ext uri="{FF2B5EF4-FFF2-40B4-BE49-F238E27FC236}">
                <a16:creationId xmlns:a16="http://schemas.microsoft.com/office/drawing/2014/main" id="{A7482427-2305-DE8F-9AB4-1627F49F9B3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28133" y="3920722"/>
            <a:ext cx="478871" cy="682228"/>
          </a:xfrm>
          <a:prstGeom prst="rect">
            <a:avLst/>
          </a:prstGeom>
        </p:spPr>
      </p:pic>
      <p:pic>
        <p:nvPicPr>
          <p:cNvPr id="111" name="Obraz 110" descr="Obraz zawierający tekst, owoce, butelka, jedzenie&#10;&#10;Opis wygenerowany automatycznie">
            <a:extLst>
              <a:ext uri="{FF2B5EF4-FFF2-40B4-BE49-F238E27FC236}">
                <a16:creationId xmlns:a16="http://schemas.microsoft.com/office/drawing/2014/main" id="{DD537C1A-A28A-6F74-19EA-D8DF9FDC7B10}"/>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98670" y="3970305"/>
            <a:ext cx="453366" cy="570249"/>
          </a:xfrm>
          <a:prstGeom prst="rect">
            <a:avLst/>
          </a:prstGeom>
        </p:spPr>
      </p:pic>
      <p:pic>
        <p:nvPicPr>
          <p:cNvPr id="113" name="Obraz 112" descr="Obraz zawierający przybory toaletowe, tekst, Pielęgnacja skóry, Kosmetyka&#10;&#10;Opis wygenerowany automatycznie">
            <a:extLst>
              <a:ext uri="{FF2B5EF4-FFF2-40B4-BE49-F238E27FC236}">
                <a16:creationId xmlns:a16="http://schemas.microsoft.com/office/drawing/2014/main" id="{30A1F2B5-DF97-AE0C-A3BB-CD0A6380A04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332260" y="4149684"/>
            <a:ext cx="341978" cy="359898"/>
          </a:xfrm>
          <a:prstGeom prst="rect">
            <a:avLst/>
          </a:prstGeom>
        </p:spPr>
      </p:pic>
      <p:pic>
        <p:nvPicPr>
          <p:cNvPr id="115" name="Obraz 114" descr="Obraz zawierający przybory toaletowe, Kosmetyka, butelka, tekst&#10;&#10;Opis wygenerowany automatycznie">
            <a:extLst>
              <a:ext uri="{FF2B5EF4-FFF2-40B4-BE49-F238E27FC236}">
                <a16:creationId xmlns:a16="http://schemas.microsoft.com/office/drawing/2014/main" id="{CB25C8E3-F283-1626-33FF-169C51BBD8F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792906" y="4161298"/>
            <a:ext cx="120116" cy="373997"/>
          </a:xfrm>
          <a:prstGeom prst="rect">
            <a:avLst/>
          </a:prstGeom>
        </p:spPr>
      </p:pic>
      <p:pic>
        <p:nvPicPr>
          <p:cNvPr id="117" name="Obraz 116" descr="Obraz zawierający tekst, butelka, Plastikowa butelka, jedzenie&#10;&#10;Opis wygenerowany automatycznie">
            <a:extLst>
              <a:ext uri="{FF2B5EF4-FFF2-40B4-BE49-F238E27FC236}">
                <a16:creationId xmlns:a16="http://schemas.microsoft.com/office/drawing/2014/main" id="{7321AA7C-B6D5-4E28-6DDA-82613C0C52BF}"/>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729300" y="3909775"/>
            <a:ext cx="220988" cy="584600"/>
          </a:xfrm>
          <a:prstGeom prst="rect">
            <a:avLst/>
          </a:prstGeom>
        </p:spPr>
      </p:pic>
      <p:pic>
        <p:nvPicPr>
          <p:cNvPr id="119" name="Obraz 118" descr="Obraz zawierający przybory toaletowe, tekst, Pielęgnacja skóry, krem do skóry&#10;&#10;Opis wygenerowany automatycznie">
            <a:extLst>
              <a:ext uri="{FF2B5EF4-FFF2-40B4-BE49-F238E27FC236}">
                <a16:creationId xmlns:a16="http://schemas.microsoft.com/office/drawing/2014/main" id="{91E1DD16-0605-2FD8-F1C6-7849FD3A56F3}"/>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071699" y="3944016"/>
            <a:ext cx="233600" cy="571542"/>
          </a:xfrm>
          <a:prstGeom prst="rect">
            <a:avLst/>
          </a:prstGeom>
        </p:spPr>
      </p:pic>
      <p:pic>
        <p:nvPicPr>
          <p:cNvPr id="121" name="Obraz 120" descr="Obraz zawierający tekst, przybory toaletowe, butelka, płyn kosmetyczny&#10;&#10;Opis wygenerowany automatycznie">
            <a:extLst>
              <a:ext uri="{FF2B5EF4-FFF2-40B4-BE49-F238E27FC236}">
                <a16:creationId xmlns:a16="http://schemas.microsoft.com/office/drawing/2014/main" id="{6F8C4216-A2DB-F47F-685A-2B0EB3506831}"/>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775714" y="3933289"/>
            <a:ext cx="229417" cy="603222"/>
          </a:xfrm>
          <a:prstGeom prst="rect">
            <a:avLst/>
          </a:prstGeom>
        </p:spPr>
      </p:pic>
      <p:pic>
        <p:nvPicPr>
          <p:cNvPr id="123" name="Obraz 122" descr="Obraz zawierający tekst, butelka&#10;&#10;Opis wygenerowany automatycznie">
            <a:extLst>
              <a:ext uri="{FF2B5EF4-FFF2-40B4-BE49-F238E27FC236}">
                <a16:creationId xmlns:a16="http://schemas.microsoft.com/office/drawing/2014/main" id="{0FAA186C-3CE0-D41C-E765-9A2695B82E04}"/>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398097" y="3912782"/>
            <a:ext cx="306412" cy="614516"/>
          </a:xfrm>
          <a:prstGeom prst="rect">
            <a:avLst/>
          </a:prstGeom>
        </p:spPr>
      </p:pic>
      <p:pic>
        <p:nvPicPr>
          <p:cNvPr id="125" name="Obraz 124" descr="Obraz zawierający tekst, kreskówka, emotikona, Kreskówka&#10;&#10;Opis wygenerowany automatycznie">
            <a:extLst>
              <a:ext uri="{FF2B5EF4-FFF2-40B4-BE49-F238E27FC236}">
                <a16:creationId xmlns:a16="http://schemas.microsoft.com/office/drawing/2014/main" id="{A586C64A-CEDB-BA3D-C0F3-02F4BAABDDA6}"/>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957716" y="3925734"/>
            <a:ext cx="411340" cy="601564"/>
          </a:xfrm>
          <a:prstGeom prst="rect">
            <a:avLst/>
          </a:prstGeom>
        </p:spPr>
      </p:pic>
      <p:pic>
        <p:nvPicPr>
          <p:cNvPr id="131" name="Obraz 130" descr="Obraz zawierający przybory toaletowe, tekst, płyn kosmetyczny&#10;&#10;Opis wygenerowany automatycznie">
            <a:extLst>
              <a:ext uri="{FF2B5EF4-FFF2-40B4-BE49-F238E27FC236}">
                <a16:creationId xmlns:a16="http://schemas.microsoft.com/office/drawing/2014/main" id="{974ED3A3-5B6F-B359-A6A3-CC98A88CDD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62075" y="3839657"/>
            <a:ext cx="772501" cy="772501"/>
          </a:xfrm>
          <a:prstGeom prst="rect">
            <a:avLst/>
          </a:prstGeom>
        </p:spPr>
      </p:pic>
      <p:pic>
        <p:nvPicPr>
          <p:cNvPr id="139" name="Obraz 138" descr="Obraz zawierający przybory toaletowe, tekst, Pielęgnacja skóry, Kosmetyka&#10;&#10;Opis wygenerowany automatycznie">
            <a:extLst>
              <a:ext uri="{FF2B5EF4-FFF2-40B4-BE49-F238E27FC236}">
                <a16:creationId xmlns:a16="http://schemas.microsoft.com/office/drawing/2014/main" id="{53E4C814-6A86-8881-F0CD-C6FE9149FA65}"/>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566875" y="5054549"/>
            <a:ext cx="205965" cy="524876"/>
          </a:xfrm>
          <a:prstGeom prst="rect">
            <a:avLst/>
          </a:prstGeom>
        </p:spPr>
      </p:pic>
      <p:pic>
        <p:nvPicPr>
          <p:cNvPr id="141" name="Obraz 140" descr="Obraz zawierający tekst, Plastikowa butelka, lek, butelka&#10;&#10;Opis wygenerowany automatycznie">
            <a:extLst>
              <a:ext uri="{FF2B5EF4-FFF2-40B4-BE49-F238E27FC236}">
                <a16:creationId xmlns:a16="http://schemas.microsoft.com/office/drawing/2014/main" id="{6EA31A6C-B611-FA4A-C839-26FC7466DE48}"/>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6958684" y="5083605"/>
            <a:ext cx="343214" cy="476024"/>
          </a:xfrm>
          <a:prstGeom prst="rect">
            <a:avLst/>
          </a:prstGeom>
        </p:spPr>
      </p:pic>
      <p:pic>
        <p:nvPicPr>
          <p:cNvPr id="145" name="Obraz 144" descr="Obraz zawierający przybory toaletowe, tekst, Pielęgnacja skóry, krem do skóry&#10;&#10;Opis wygenerowany automatycznie">
            <a:extLst>
              <a:ext uri="{FF2B5EF4-FFF2-40B4-BE49-F238E27FC236}">
                <a16:creationId xmlns:a16="http://schemas.microsoft.com/office/drawing/2014/main" id="{5590ADB4-68ED-A616-61B0-F32923EFF4DB}"/>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7951573" y="5051314"/>
            <a:ext cx="227534" cy="540606"/>
          </a:xfrm>
          <a:prstGeom prst="rect">
            <a:avLst/>
          </a:prstGeom>
        </p:spPr>
      </p:pic>
      <p:pic>
        <p:nvPicPr>
          <p:cNvPr id="147" name="Obraz 146" descr="Obraz zawierający tekst, przybory toaletowe, krem do skóry&#10;&#10;Opis wygenerowany automatycznie">
            <a:extLst>
              <a:ext uri="{FF2B5EF4-FFF2-40B4-BE49-F238E27FC236}">
                <a16:creationId xmlns:a16="http://schemas.microsoft.com/office/drawing/2014/main" id="{E5D7CB95-FA2F-866E-3A1B-B803AD98AFB4}"/>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7390987" y="5251318"/>
            <a:ext cx="527682" cy="333109"/>
          </a:xfrm>
          <a:prstGeom prst="rect">
            <a:avLst/>
          </a:prstGeom>
        </p:spPr>
      </p:pic>
      <p:pic>
        <p:nvPicPr>
          <p:cNvPr id="149" name="Obraz 148" descr="Obraz zawierający przybory toaletowe, tekst, Pielęgnacja skóry, krem do skóry&#10;&#10;Opis wygenerowany automatycznie">
            <a:extLst>
              <a:ext uri="{FF2B5EF4-FFF2-40B4-BE49-F238E27FC236}">
                <a16:creationId xmlns:a16="http://schemas.microsoft.com/office/drawing/2014/main" id="{657FB287-B9A1-0019-9083-516D33919935}"/>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264372" y="5025351"/>
            <a:ext cx="205966" cy="565957"/>
          </a:xfrm>
          <a:prstGeom prst="rect">
            <a:avLst/>
          </a:prstGeom>
        </p:spPr>
      </p:pic>
      <p:pic>
        <p:nvPicPr>
          <p:cNvPr id="151" name="Obraz 150" descr="Obraz zawierający Urządzenie domowe, urządzenie&#10;&#10;Opis wygenerowany automatycznie">
            <a:extLst>
              <a:ext uri="{FF2B5EF4-FFF2-40B4-BE49-F238E27FC236}">
                <a16:creationId xmlns:a16="http://schemas.microsoft.com/office/drawing/2014/main" id="{4E55BA35-C993-E780-B42C-A30560DC83C5}"/>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0181505" y="4968232"/>
            <a:ext cx="430889" cy="687335"/>
          </a:xfrm>
          <a:prstGeom prst="rect">
            <a:avLst/>
          </a:prstGeom>
        </p:spPr>
      </p:pic>
      <p:pic>
        <p:nvPicPr>
          <p:cNvPr id="155" name="Obraz 154" descr="Obraz zawierający przybory toaletowe, tekst, płyn kosmetyczny&#10;&#10;Opis wygenerowany automatycznie">
            <a:extLst>
              <a:ext uri="{FF2B5EF4-FFF2-40B4-BE49-F238E27FC236}">
                <a16:creationId xmlns:a16="http://schemas.microsoft.com/office/drawing/2014/main" id="{1ED0E92F-9495-0D25-8056-30DF4DEEC3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57850" y="3850023"/>
            <a:ext cx="772501" cy="772501"/>
          </a:xfrm>
          <a:prstGeom prst="rect">
            <a:avLst/>
          </a:prstGeom>
        </p:spPr>
      </p:pic>
      <p:pic>
        <p:nvPicPr>
          <p:cNvPr id="157" name="Obraz 156" descr="Obraz zawierający przybory toaletowe, tekst, płyn kosmetyczny&#10;&#10;Opis wygenerowany automatycznie">
            <a:extLst>
              <a:ext uri="{FF2B5EF4-FFF2-40B4-BE49-F238E27FC236}">
                <a16:creationId xmlns:a16="http://schemas.microsoft.com/office/drawing/2014/main" id="{6D2AA9A5-8103-E599-13B4-5F5C42E62A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7338" y="4920838"/>
            <a:ext cx="772501" cy="772501"/>
          </a:xfrm>
          <a:prstGeom prst="rect">
            <a:avLst/>
          </a:prstGeom>
        </p:spPr>
      </p:pic>
      <p:pic>
        <p:nvPicPr>
          <p:cNvPr id="159" name="Obraz 158" descr="Obraz zawierający przybory toaletowe, tekst, płyn kosmetyczny&#10;&#10;Opis wygenerowany automatycznie">
            <a:extLst>
              <a:ext uri="{FF2B5EF4-FFF2-40B4-BE49-F238E27FC236}">
                <a16:creationId xmlns:a16="http://schemas.microsoft.com/office/drawing/2014/main" id="{79AF4F73-556E-8C1C-F1EA-06C660B972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4062" y="4948001"/>
            <a:ext cx="772501" cy="772501"/>
          </a:xfrm>
          <a:prstGeom prst="rect">
            <a:avLst/>
          </a:prstGeom>
        </p:spPr>
      </p:pic>
      <p:sp>
        <p:nvSpPr>
          <p:cNvPr id="162" name="pole tekstowe 161">
            <a:extLst>
              <a:ext uri="{FF2B5EF4-FFF2-40B4-BE49-F238E27FC236}">
                <a16:creationId xmlns:a16="http://schemas.microsoft.com/office/drawing/2014/main" id="{1952FC5A-3D87-F7B1-32AB-711BAB74F591}"/>
              </a:ext>
            </a:extLst>
          </p:cNvPr>
          <p:cNvSpPr txBox="1"/>
          <p:nvPr/>
        </p:nvSpPr>
        <p:spPr>
          <a:xfrm>
            <a:off x="1582106" y="3098946"/>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3" name="pole tekstowe 162">
            <a:extLst>
              <a:ext uri="{FF2B5EF4-FFF2-40B4-BE49-F238E27FC236}">
                <a16:creationId xmlns:a16="http://schemas.microsoft.com/office/drawing/2014/main" id="{3051C049-0998-63BA-FD7F-2E5105B85E31}"/>
              </a:ext>
            </a:extLst>
          </p:cNvPr>
          <p:cNvSpPr txBox="1"/>
          <p:nvPr/>
        </p:nvSpPr>
        <p:spPr>
          <a:xfrm>
            <a:off x="4356632" y="3098946"/>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4" name="pole tekstowe 163">
            <a:extLst>
              <a:ext uri="{FF2B5EF4-FFF2-40B4-BE49-F238E27FC236}">
                <a16:creationId xmlns:a16="http://schemas.microsoft.com/office/drawing/2014/main" id="{46B1F505-93CC-D0FE-A4C6-974A90416467}"/>
              </a:ext>
            </a:extLst>
          </p:cNvPr>
          <p:cNvSpPr txBox="1"/>
          <p:nvPr/>
        </p:nvSpPr>
        <p:spPr>
          <a:xfrm>
            <a:off x="6988634" y="3085909"/>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5" name="pole tekstowe 164">
            <a:extLst>
              <a:ext uri="{FF2B5EF4-FFF2-40B4-BE49-F238E27FC236}">
                <a16:creationId xmlns:a16="http://schemas.microsoft.com/office/drawing/2014/main" id="{3357E750-F8D8-E029-4A32-48F324B53775}"/>
              </a:ext>
            </a:extLst>
          </p:cNvPr>
          <p:cNvSpPr txBox="1"/>
          <p:nvPr/>
        </p:nvSpPr>
        <p:spPr>
          <a:xfrm>
            <a:off x="9569887" y="2989221"/>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6" name="pole tekstowe 165">
            <a:extLst>
              <a:ext uri="{FF2B5EF4-FFF2-40B4-BE49-F238E27FC236}">
                <a16:creationId xmlns:a16="http://schemas.microsoft.com/office/drawing/2014/main" id="{D04439BD-541C-8883-44AA-FAFAB19CA88C}"/>
              </a:ext>
            </a:extLst>
          </p:cNvPr>
          <p:cNvSpPr txBox="1"/>
          <p:nvPr/>
        </p:nvSpPr>
        <p:spPr>
          <a:xfrm>
            <a:off x="7233130" y="4145064"/>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7" name="pole tekstowe 166">
            <a:extLst>
              <a:ext uri="{FF2B5EF4-FFF2-40B4-BE49-F238E27FC236}">
                <a16:creationId xmlns:a16="http://schemas.microsoft.com/office/drawing/2014/main" id="{49BCD536-044A-C3D3-DECE-EC1FB581D2FB}"/>
              </a:ext>
            </a:extLst>
          </p:cNvPr>
          <p:cNvSpPr txBox="1"/>
          <p:nvPr/>
        </p:nvSpPr>
        <p:spPr>
          <a:xfrm>
            <a:off x="10000764" y="4114758"/>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8" name="pole tekstowe 167">
            <a:extLst>
              <a:ext uri="{FF2B5EF4-FFF2-40B4-BE49-F238E27FC236}">
                <a16:creationId xmlns:a16="http://schemas.microsoft.com/office/drawing/2014/main" id="{EFE51288-D3B5-10AD-2214-7836B0E5529B}"/>
              </a:ext>
            </a:extLst>
          </p:cNvPr>
          <p:cNvSpPr txBox="1"/>
          <p:nvPr/>
        </p:nvSpPr>
        <p:spPr>
          <a:xfrm>
            <a:off x="4462804" y="5185134"/>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of</a:t>
            </a:r>
          </a:p>
        </p:txBody>
      </p:sp>
      <p:sp>
        <p:nvSpPr>
          <p:cNvPr id="169" name="pole tekstowe 168">
            <a:extLst>
              <a:ext uri="{FF2B5EF4-FFF2-40B4-BE49-F238E27FC236}">
                <a16:creationId xmlns:a16="http://schemas.microsoft.com/office/drawing/2014/main" id="{A1329BE5-68B0-6DCC-2DAA-CA52A6D8F02B}"/>
              </a:ext>
            </a:extLst>
          </p:cNvPr>
          <p:cNvSpPr txBox="1"/>
          <p:nvPr/>
        </p:nvSpPr>
        <p:spPr>
          <a:xfrm>
            <a:off x="1726920" y="5223677"/>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dirty="0">
                <a:ln>
                  <a:noFill/>
                </a:ln>
                <a:solidFill>
                  <a:srgbClr val="4A8FB2"/>
                </a:solidFill>
                <a:effectLst/>
                <a:uLnTx/>
                <a:uFillTx/>
                <a:latin typeface="GT Walsheim Pro" panose="00000500000000000000" pitchFamily="2" charset="-18"/>
                <a:ea typeface="+mn-ea"/>
                <a:cs typeface="+mn-cs"/>
              </a:rPr>
              <a:t>en</a:t>
            </a:r>
          </a:p>
        </p:txBody>
      </p:sp>
      <p:sp>
        <p:nvSpPr>
          <p:cNvPr id="170" name="pole tekstowe 169">
            <a:extLst>
              <a:ext uri="{FF2B5EF4-FFF2-40B4-BE49-F238E27FC236}">
                <a16:creationId xmlns:a16="http://schemas.microsoft.com/office/drawing/2014/main" id="{DD4AB5FD-F18C-6C6B-6BC8-E62132409A00}"/>
              </a:ext>
            </a:extLst>
          </p:cNvPr>
          <p:cNvSpPr txBox="1"/>
          <p:nvPr/>
        </p:nvSpPr>
        <p:spPr>
          <a:xfrm>
            <a:off x="3506421" y="3462858"/>
            <a:ext cx="2666756" cy="276999"/>
          </a:xfrm>
          <a:prstGeom prst="rect">
            <a:avLst/>
          </a:prstGeom>
          <a:noFill/>
        </p:spPr>
        <p:txBody>
          <a:bodyPr wrap="square" rtlCol="0">
            <a:spAutoFit/>
          </a:bodyPr>
          <a:lstStyle/>
          <a:p>
            <a:pPr marL="0" lvl="1" algn="ctr"/>
            <a:r>
              <a:rPr lang="nl-NL" sz="600" dirty="0">
                <a:solidFill>
                  <a:srgbClr val="4A8FB2"/>
                </a:solidFill>
                <a:latin typeface="GT Walsheim Pro" panose="00000500000000000000" pitchFamily="2" charset="-18"/>
              </a:rPr>
              <a:t>Vervolg uw traject voor een gezonde voeding en schoonheid met bundels van Nutrilite en Artistry die speciaal zijn afgestemd op uw behoeften.</a:t>
            </a:r>
          </a:p>
        </p:txBody>
      </p:sp>
      <p:sp>
        <p:nvSpPr>
          <p:cNvPr id="172" name="pole tekstowe 171">
            <a:extLst>
              <a:ext uri="{FF2B5EF4-FFF2-40B4-BE49-F238E27FC236}">
                <a16:creationId xmlns:a16="http://schemas.microsoft.com/office/drawing/2014/main" id="{9615E74C-1F56-8045-7087-D281D2C35C16}"/>
              </a:ext>
            </a:extLst>
          </p:cNvPr>
          <p:cNvSpPr txBox="1"/>
          <p:nvPr/>
        </p:nvSpPr>
        <p:spPr>
          <a:xfrm>
            <a:off x="6251111" y="3462718"/>
            <a:ext cx="2687212" cy="276999"/>
          </a:xfrm>
          <a:prstGeom prst="rect">
            <a:avLst/>
          </a:prstGeom>
          <a:noFill/>
        </p:spPr>
        <p:txBody>
          <a:bodyPr wrap="square" rtlCol="0">
            <a:spAutoFit/>
          </a:bodyPr>
          <a:lstStyle/>
          <a:p>
            <a:pPr marL="0" lvl="1" algn="ctr"/>
            <a:r>
              <a:rPr lang="nl-NL" sz="600">
                <a:solidFill>
                  <a:srgbClr val="4A8FB2"/>
                </a:solidFill>
                <a:latin typeface="GT Walsheim Pro" panose="00000500000000000000" pitchFamily="2" charset="-18"/>
              </a:rPr>
              <a:t>Vervolg uw traject voor een gezonde voeding en welzijn met een Nutrilite-bundel die aansluit bij uw behoeften, en gezonde make-up van Artistry.</a:t>
            </a:r>
          </a:p>
        </p:txBody>
      </p:sp>
      <p:sp>
        <p:nvSpPr>
          <p:cNvPr id="173" name="pole tekstowe 172">
            <a:extLst>
              <a:ext uri="{FF2B5EF4-FFF2-40B4-BE49-F238E27FC236}">
                <a16:creationId xmlns:a16="http://schemas.microsoft.com/office/drawing/2014/main" id="{2F24A71A-98DB-A1FB-D59F-9990D57DA8E6}"/>
              </a:ext>
            </a:extLst>
          </p:cNvPr>
          <p:cNvSpPr txBox="1"/>
          <p:nvPr/>
        </p:nvSpPr>
        <p:spPr>
          <a:xfrm>
            <a:off x="9042305" y="3398406"/>
            <a:ext cx="2703891" cy="276999"/>
          </a:xfrm>
          <a:prstGeom prst="rect">
            <a:avLst/>
          </a:prstGeom>
          <a:noFill/>
        </p:spPr>
        <p:txBody>
          <a:bodyPr wrap="square" rtlCol="0">
            <a:spAutoFit/>
          </a:bodyPr>
          <a:lstStyle/>
          <a:p>
            <a:pPr marL="0" lvl="1" algn="ctr"/>
            <a:r>
              <a:rPr lang="nl-NL" sz="600">
                <a:solidFill>
                  <a:srgbClr val="4A8FB2"/>
                </a:solidFill>
                <a:latin typeface="GT Walsheim Pro" panose="00000500000000000000" pitchFamily="2" charset="-18"/>
              </a:rPr>
              <a:t>Vervolg uw traject voor een gezonde voeding met voedings-, schoonheids- of persoonlijke verzorgingsproducten en maak gebruik van Periodieke bestellingen bij Amway.</a:t>
            </a:r>
          </a:p>
        </p:txBody>
      </p:sp>
      <p:sp>
        <p:nvSpPr>
          <p:cNvPr id="174" name="pole tekstowe 173">
            <a:extLst>
              <a:ext uri="{FF2B5EF4-FFF2-40B4-BE49-F238E27FC236}">
                <a16:creationId xmlns:a16="http://schemas.microsoft.com/office/drawing/2014/main" id="{7BBAF4D5-6BDF-21E0-C0F0-3A41C0F6F7F3}"/>
              </a:ext>
            </a:extLst>
          </p:cNvPr>
          <p:cNvSpPr txBox="1"/>
          <p:nvPr/>
        </p:nvSpPr>
        <p:spPr>
          <a:xfrm>
            <a:off x="781479" y="4533940"/>
            <a:ext cx="2586433" cy="200055"/>
          </a:xfrm>
          <a:prstGeom prst="rect">
            <a:avLst/>
          </a:prstGeom>
          <a:noFill/>
        </p:spPr>
        <p:txBody>
          <a:bodyPr wrap="square" rtlCol="0">
            <a:spAutoFit/>
          </a:bodyPr>
          <a:lstStyle/>
          <a:p>
            <a:pPr marL="0" lvl="1" algn="ctr"/>
            <a:r>
              <a:rPr lang="nl-NL" sz="700" dirty="0">
                <a:solidFill>
                  <a:srgbClr val="4A8FB2"/>
                </a:solidFill>
                <a:latin typeface="GT Walsheim Pro" panose="00000500000000000000" pitchFamily="2" charset="-18"/>
              </a:rPr>
              <a:t>Ontdek Amway Most Loved-producten voor uw specifieke behoeften.</a:t>
            </a:r>
          </a:p>
        </p:txBody>
      </p:sp>
      <p:sp>
        <p:nvSpPr>
          <p:cNvPr id="175" name="pole tekstowe 174">
            <a:extLst>
              <a:ext uri="{FF2B5EF4-FFF2-40B4-BE49-F238E27FC236}">
                <a16:creationId xmlns:a16="http://schemas.microsoft.com/office/drawing/2014/main" id="{2B57F461-4239-D29E-B725-AD204B000364}"/>
              </a:ext>
            </a:extLst>
          </p:cNvPr>
          <p:cNvSpPr txBox="1"/>
          <p:nvPr/>
        </p:nvSpPr>
        <p:spPr>
          <a:xfrm>
            <a:off x="3543028" y="4533940"/>
            <a:ext cx="2586433" cy="307777"/>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Ontdek Amway Most Loved-producten voor het hele gezin en maak gebruik van Periodieke bestellingen bij Amway.</a:t>
            </a:r>
          </a:p>
        </p:txBody>
      </p:sp>
      <p:sp>
        <p:nvSpPr>
          <p:cNvPr id="176" name="pole tekstowe 175">
            <a:extLst>
              <a:ext uri="{FF2B5EF4-FFF2-40B4-BE49-F238E27FC236}">
                <a16:creationId xmlns:a16="http://schemas.microsoft.com/office/drawing/2014/main" id="{8FE09CA4-E268-3F19-0ECE-AC76CB6D6A2B}"/>
              </a:ext>
            </a:extLst>
          </p:cNvPr>
          <p:cNvSpPr txBox="1"/>
          <p:nvPr/>
        </p:nvSpPr>
        <p:spPr>
          <a:xfrm>
            <a:off x="6288843" y="4533940"/>
            <a:ext cx="2687212" cy="276999"/>
          </a:xfrm>
          <a:prstGeom prst="rect">
            <a:avLst/>
          </a:prstGeom>
          <a:noFill/>
        </p:spPr>
        <p:txBody>
          <a:bodyPr wrap="square" rtlCol="0">
            <a:spAutoFit/>
          </a:bodyPr>
          <a:lstStyle/>
          <a:p>
            <a:pPr marL="0" lvl="1" algn="ctr"/>
            <a:r>
              <a:rPr lang="nl-NL" sz="600" dirty="0">
                <a:solidFill>
                  <a:srgbClr val="4A8FB2"/>
                </a:solidFill>
                <a:latin typeface="GT Walsheim Pro" panose="00000500000000000000" pitchFamily="2" charset="-18"/>
              </a:rPr>
              <a:t>Help uw vrienden op weg met hun gezondheids- en welzijnstraject en verdien daarmee extra doorverwijzingsvouchers.</a:t>
            </a:r>
          </a:p>
        </p:txBody>
      </p:sp>
      <p:sp>
        <p:nvSpPr>
          <p:cNvPr id="177" name="pole tekstowe 176">
            <a:extLst>
              <a:ext uri="{FF2B5EF4-FFF2-40B4-BE49-F238E27FC236}">
                <a16:creationId xmlns:a16="http://schemas.microsoft.com/office/drawing/2014/main" id="{7BBCE4E1-8CAD-BF04-BBF5-ADB87FA7D86D}"/>
              </a:ext>
            </a:extLst>
          </p:cNvPr>
          <p:cNvSpPr txBox="1"/>
          <p:nvPr/>
        </p:nvSpPr>
        <p:spPr>
          <a:xfrm>
            <a:off x="9050644" y="4533940"/>
            <a:ext cx="2687212" cy="307777"/>
          </a:xfrm>
          <a:prstGeom prst="rect">
            <a:avLst/>
          </a:prstGeom>
          <a:noFill/>
        </p:spPr>
        <p:txBody>
          <a:bodyPr wrap="square" rtlCol="0">
            <a:spAutoFit/>
          </a:bodyPr>
          <a:lstStyle/>
          <a:p>
            <a:pPr marL="0" lvl="1" algn="ctr"/>
            <a:r>
              <a:rPr lang="nl-NL" sz="700" dirty="0">
                <a:solidFill>
                  <a:srgbClr val="4A8FB2"/>
                </a:solidFill>
                <a:latin typeface="GT Walsheim Pro" panose="00000500000000000000" pitchFamily="2" charset="-18"/>
              </a:rPr>
              <a:t>Trek personen aan die u sponsort als ABO's om een Bronze basis-incentive te behalen.</a:t>
            </a:r>
          </a:p>
        </p:txBody>
      </p:sp>
      <p:sp>
        <p:nvSpPr>
          <p:cNvPr id="178" name="pole tekstowe 177">
            <a:extLst>
              <a:ext uri="{FF2B5EF4-FFF2-40B4-BE49-F238E27FC236}">
                <a16:creationId xmlns:a16="http://schemas.microsoft.com/office/drawing/2014/main" id="{625C4EAA-22CA-80ED-1053-31DAA1F9BC01}"/>
              </a:ext>
            </a:extLst>
          </p:cNvPr>
          <p:cNvSpPr txBox="1"/>
          <p:nvPr/>
        </p:nvSpPr>
        <p:spPr>
          <a:xfrm>
            <a:off x="781747" y="5672381"/>
            <a:ext cx="2687212" cy="200055"/>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Versterk uw gezondheid en welzijn van binnenuit.</a:t>
            </a:r>
          </a:p>
        </p:txBody>
      </p:sp>
      <p:sp>
        <p:nvSpPr>
          <p:cNvPr id="179" name="pole tekstowe 178">
            <a:extLst>
              <a:ext uri="{FF2B5EF4-FFF2-40B4-BE49-F238E27FC236}">
                <a16:creationId xmlns:a16="http://schemas.microsoft.com/office/drawing/2014/main" id="{2F3E46C2-C6F3-DFC3-8116-7FD60B6B47F4}"/>
              </a:ext>
            </a:extLst>
          </p:cNvPr>
          <p:cNvSpPr txBox="1"/>
          <p:nvPr/>
        </p:nvSpPr>
        <p:spPr>
          <a:xfrm>
            <a:off x="3445086" y="5602886"/>
            <a:ext cx="2687212" cy="307777"/>
          </a:xfrm>
          <a:prstGeom prst="rect">
            <a:avLst/>
          </a:prstGeom>
          <a:noFill/>
        </p:spPr>
        <p:txBody>
          <a:bodyPr wrap="square" rtlCol="0">
            <a:spAutoFit/>
          </a:bodyPr>
          <a:lstStyle/>
          <a:p>
            <a:pPr marL="0" lvl="1" algn="ctr"/>
            <a:r>
              <a:rPr lang="nl-NL" sz="700" dirty="0">
                <a:solidFill>
                  <a:srgbClr val="4A8FB2"/>
                </a:solidFill>
                <a:latin typeface="GT Walsheim Pro" panose="00000500000000000000" pitchFamily="2" charset="-18"/>
              </a:rPr>
              <a:t>Help uw vrienden op weg met hun gezondheids- en welzijnstraject om doorverwijzingsvouchers te verdienen.</a:t>
            </a:r>
          </a:p>
        </p:txBody>
      </p:sp>
      <p:sp>
        <p:nvSpPr>
          <p:cNvPr id="180" name="pole tekstowe 179">
            <a:extLst>
              <a:ext uri="{FF2B5EF4-FFF2-40B4-BE49-F238E27FC236}">
                <a16:creationId xmlns:a16="http://schemas.microsoft.com/office/drawing/2014/main" id="{CAFF4AA5-5328-CA41-E4F0-255BA7B9593A}"/>
              </a:ext>
            </a:extLst>
          </p:cNvPr>
          <p:cNvSpPr txBox="1"/>
          <p:nvPr/>
        </p:nvSpPr>
        <p:spPr>
          <a:xfrm>
            <a:off x="6295201" y="5602886"/>
            <a:ext cx="2687212" cy="307777"/>
          </a:xfrm>
          <a:prstGeom prst="rect">
            <a:avLst/>
          </a:prstGeom>
          <a:noFill/>
        </p:spPr>
        <p:txBody>
          <a:bodyPr wrap="square" rtlCol="0">
            <a:spAutoFit/>
          </a:bodyPr>
          <a:lstStyle/>
          <a:p>
            <a:pPr marL="0" lvl="1" algn="ctr"/>
            <a:r>
              <a:rPr lang="nl-NL" sz="700">
                <a:solidFill>
                  <a:srgbClr val="4A8FB2"/>
                </a:solidFill>
                <a:latin typeface="GT Walsheim Pro" panose="00000500000000000000" pitchFamily="2" charset="-18"/>
              </a:rPr>
              <a:t>Van fitness tot beauty: volg uw passies met Amway Most Loved-producten.</a:t>
            </a:r>
          </a:p>
        </p:txBody>
      </p:sp>
      <p:sp>
        <p:nvSpPr>
          <p:cNvPr id="181" name="pole tekstowe 180">
            <a:extLst>
              <a:ext uri="{FF2B5EF4-FFF2-40B4-BE49-F238E27FC236}">
                <a16:creationId xmlns:a16="http://schemas.microsoft.com/office/drawing/2014/main" id="{E44756AC-398F-16A7-5001-030374DFFAF6}"/>
              </a:ext>
            </a:extLst>
          </p:cNvPr>
          <p:cNvSpPr txBox="1"/>
          <p:nvPr/>
        </p:nvSpPr>
        <p:spPr>
          <a:xfrm>
            <a:off x="9088626" y="5602886"/>
            <a:ext cx="2579509" cy="276999"/>
          </a:xfrm>
          <a:prstGeom prst="rect">
            <a:avLst/>
          </a:prstGeom>
          <a:noFill/>
        </p:spPr>
        <p:txBody>
          <a:bodyPr wrap="square" rtlCol="0">
            <a:spAutoFit/>
          </a:bodyPr>
          <a:lstStyle/>
          <a:p>
            <a:pPr marL="0" lvl="1" algn="ctr"/>
            <a:r>
              <a:rPr lang="nl-NL" sz="600">
                <a:solidFill>
                  <a:srgbClr val="4A8FB2"/>
                </a:solidFill>
                <a:latin typeface="GT Walsheim Pro" panose="00000500000000000000" pitchFamily="2" charset="-18"/>
              </a:rPr>
              <a:t>Ontdek wat het eSpring waterbehandelingssysteem kan betekenen voor de gezondheid van uw gezin en wat u ermee kunt verdienen.</a:t>
            </a:r>
          </a:p>
        </p:txBody>
      </p:sp>
      <p:pic>
        <p:nvPicPr>
          <p:cNvPr id="3074" name="Picture 2">
            <a:extLst>
              <a:ext uri="{FF2B5EF4-FFF2-40B4-BE49-F238E27FC236}">
                <a16:creationId xmlns:a16="http://schemas.microsoft.com/office/drawing/2014/main" id="{12D96E75-324A-E043-3937-CE0171D74577}"/>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p:blipFill>
        <p:spPr bwMode="auto">
          <a:xfrm>
            <a:off x="1047487" y="2806125"/>
            <a:ext cx="656593" cy="656593"/>
          </a:xfrm>
          <a:prstGeom prst="rect">
            <a:avLst/>
          </a:prstGeom>
          <a:noFill/>
          <a:extLst>
            <a:ext uri="{909E8E84-426E-40DD-AFC4-6F175D3DCCD1}">
              <a14:hiddenFill xmlns:a14="http://schemas.microsoft.com/office/drawing/2010/main">
                <a:solidFill>
                  <a:srgbClr val="FFFFFF"/>
                </a:solidFill>
              </a14:hiddenFill>
            </a:ext>
          </a:extLst>
        </p:spPr>
      </p:pic>
      <p:pic>
        <p:nvPicPr>
          <p:cNvPr id="29" name="Immagine 23">
            <a:extLst>
              <a:ext uri="{FF2B5EF4-FFF2-40B4-BE49-F238E27FC236}">
                <a16:creationId xmlns:a16="http://schemas.microsoft.com/office/drawing/2014/main" id="{1CB2B45F-54A3-53EF-61EC-4E50D5D07042}"/>
              </a:ext>
            </a:extLst>
          </p:cNvPr>
          <p:cNvPicPr>
            <a:picLocks noChangeAspect="1"/>
          </p:cNvPicPr>
          <p:nvPr/>
        </p:nvPicPr>
        <p:blipFill>
          <a:blip r:embed="rId32">
            <a:extLst>
              <a:ext uri="{28A0092B-C50C-407E-A947-70E740481C1C}">
                <a14:useLocalDpi xmlns:a14="http://schemas.microsoft.com/office/drawing/2010/main" val="0"/>
              </a:ext>
            </a:extLst>
          </a:blip>
          <a:srcRect/>
          <a:stretch/>
        </p:blipFill>
        <p:spPr>
          <a:xfrm>
            <a:off x="3669497" y="2767387"/>
            <a:ext cx="879874" cy="879874"/>
          </a:xfrm>
          <a:prstGeom prst="rect">
            <a:avLst/>
          </a:prstGeom>
          <a:ln>
            <a:noFill/>
          </a:ln>
        </p:spPr>
      </p:pic>
      <p:pic>
        <p:nvPicPr>
          <p:cNvPr id="31" name="Picture 2">
            <a:extLst>
              <a:ext uri="{FF2B5EF4-FFF2-40B4-BE49-F238E27FC236}">
                <a16:creationId xmlns:a16="http://schemas.microsoft.com/office/drawing/2014/main" id="{91C0D09A-7FD0-22F0-B504-73AD3C68EB6B}"/>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p:blipFill>
        <p:spPr bwMode="auto">
          <a:xfrm>
            <a:off x="6507069" y="2844158"/>
            <a:ext cx="681056" cy="681056"/>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
            <a:extLst>
              <a:ext uri="{FF2B5EF4-FFF2-40B4-BE49-F238E27FC236}">
                <a16:creationId xmlns:a16="http://schemas.microsoft.com/office/drawing/2014/main" id="{A1CC1A7D-E30D-9F07-9771-E19EE97966B1}"/>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p:blipFill>
        <p:spPr bwMode="auto">
          <a:xfrm>
            <a:off x="9191369" y="3675275"/>
            <a:ext cx="1003092" cy="100309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white box with a green and white label&#10;&#10;Description automatically generated">
            <a:extLst>
              <a:ext uri="{FF2B5EF4-FFF2-40B4-BE49-F238E27FC236}">
                <a16:creationId xmlns:a16="http://schemas.microsoft.com/office/drawing/2014/main" id="{EB26159B-40F3-8F98-9ACF-02BF8910F12D}"/>
              </a:ext>
            </a:extLst>
          </p:cNvPr>
          <p:cNvPicPr>
            <a:picLocks noChangeAspect="1"/>
          </p:cNvPicPr>
          <p:nvPr/>
        </p:nvPicPr>
        <p:blipFill>
          <a:blip r:embed="rId34"/>
          <a:stretch>
            <a:fillRect/>
          </a:stretch>
        </p:blipFill>
        <p:spPr>
          <a:xfrm>
            <a:off x="980323" y="3861657"/>
            <a:ext cx="525882" cy="836195"/>
          </a:xfrm>
          <a:prstGeom prst="rect">
            <a:avLst/>
          </a:prstGeom>
        </p:spPr>
      </p:pic>
      <p:pic>
        <p:nvPicPr>
          <p:cNvPr id="14" name="Picture 13" descr="A white box with a green and white label&#10;&#10;Description automatically generated">
            <a:extLst>
              <a:ext uri="{FF2B5EF4-FFF2-40B4-BE49-F238E27FC236}">
                <a16:creationId xmlns:a16="http://schemas.microsoft.com/office/drawing/2014/main" id="{8B9480D4-6150-5D68-F4F7-A9753CAB7ED3}"/>
              </a:ext>
            </a:extLst>
          </p:cNvPr>
          <p:cNvPicPr>
            <a:picLocks noChangeAspect="1"/>
          </p:cNvPicPr>
          <p:nvPr/>
        </p:nvPicPr>
        <p:blipFill>
          <a:blip r:embed="rId34"/>
          <a:stretch>
            <a:fillRect/>
          </a:stretch>
        </p:blipFill>
        <p:spPr>
          <a:xfrm>
            <a:off x="3496928" y="3807995"/>
            <a:ext cx="525882" cy="836195"/>
          </a:xfrm>
          <a:prstGeom prst="rect">
            <a:avLst/>
          </a:prstGeom>
        </p:spPr>
      </p:pic>
      <p:pic>
        <p:nvPicPr>
          <p:cNvPr id="4" name="Picture 3" descr="A close up of a bag&#10;&#10;Description automatically generated">
            <a:extLst>
              <a:ext uri="{FF2B5EF4-FFF2-40B4-BE49-F238E27FC236}">
                <a16:creationId xmlns:a16="http://schemas.microsoft.com/office/drawing/2014/main" id="{2EA52131-3CA4-380F-B1FC-EE105AF17CF8}"/>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6393189" y="5019359"/>
            <a:ext cx="592158" cy="592158"/>
          </a:xfrm>
          <a:prstGeom prst="rect">
            <a:avLst/>
          </a:prstGeom>
        </p:spPr>
      </p:pic>
      <p:pic>
        <p:nvPicPr>
          <p:cNvPr id="6" name="Picture 5" descr="A purple container with silver lid next to a silver massager&#10;&#10;Description automatically generated">
            <a:extLst>
              <a:ext uri="{FF2B5EF4-FFF2-40B4-BE49-F238E27FC236}">
                <a16:creationId xmlns:a16="http://schemas.microsoft.com/office/drawing/2014/main" id="{9506FBF6-E641-503F-AB01-1774A60E89D3}"/>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4918379" y="3748582"/>
            <a:ext cx="1117250" cy="1117250"/>
          </a:xfrm>
          <a:prstGeom prst="rect">
            <a:avLst/>
          </a:prstGeom>
        </p:spPr>
      </p:pic>
      <p:pic>
        <p:nvPicPr>
          <p:cNvPr id="17" name="Picture 4">
            <a:extLst>
              <a:ext uri="{FF2B5EF4-FFF2-40B4-BE49-F238E27FC236}">
                <a16:creationId xmlns:a16="http://schemas.microsoft.com/office/drawing/2014/main" id="{7FD53553-3630-C144-B4DE-884ECC57E98C}"/>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p:blipFill>
        <p:spPr bwMode="auto">
          <a:xfrm>
            <a:off x="6358199" y="3658237"/>
            <a:ext cx="1003092" cy="100309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a:extLst>
              <a:ext uri="{FF2B5EF4-FFF2-40B4-BE49-F238E27FC236}">
                <a16:creationId xmlns:a16="http://schemas.microsoft.com/office/drawing/2014/main" id="{EB4E7461-8BF7-9630-800A-6DBE99986DE1}"/>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p:blipFill>
        <p:spPr bwMode="auto">
          <a:xfrm>
            <a:off x="3599663" y="4742207"/>
            <a:ext cx="1003092" cy="100309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a:extLst>
              <a:ext uri="{FF2B5EF4-FFF2-40B4-BE49-F238E27FC236}">
                <a16:creationId xmlns:a16="http://schemas.microsoft.com/office/drawing/2014/main" id="{0BA3AD45-33C0-EA9C-6E88-A33D8AFB9ADA}"/>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p:blipFill>
        <p:spPr bwMode="auto">
          <a:xfrm>
            <a:off x="804510" y="4710797"/>
            <a:ext cx="1003092" cy="1003092"/>
          </a:xfrm>
          <a:prstGeom prst="rect">
            <a:avLst/>
          </a:prstGeom>
          <a:noFill/>
          <a:extLst>
            <a:ext uri="{909E8E84-426E-40DD-AFC4-6F175D3DCCD1}">
              <a14:hiddenFill xmlns:a14="http://schemas.microsoft.com/office/drawing/2010/main">
                <a:solidFill>
                  <a:srgbClr val="FFFFFF"/>
                </a:solidFill>
              </a14:hiddenFill>
            </a:ext>
          </a:extLst>
        </p:spPr>
      </p:pic>
      <p:pic>
        <p:nvPicPr>
          <p:cNvPr id="20" name="Immagine 23">
            <a:extLst>
              <a:ext uri="{FF2B5EF4-FFF2-40B4-BE49-F238E27FC236}">
                <a16:creationId xmlns:a16="http://schemas.microsoft.com/office/drawing/2014/main" id="{50221645-3863-DE45-2612-9C1D9535DADB}"/>
              </a:ext>
            </a:extLst>
          </p:cNvPr>
          <p:cNvPicPr>
            <a:picLocks noChangeAspect="1"/>
          </p:cNvPicPr>
          <p:nvPr/>
        </p:nvPicPr>
        <p:blipFill>
          <a:blip r:embed="rId32">
            <a:extLst>
              <a:ext uri="{28A0092B-C50C-407E-A947-70E740481C1C}">
                <a14:useLocalDpi xmlns:a14="http://schemas.microsoft.com/office/drawing/2010/main" val="0"/>
              </a:ext>
            </a:extLst>
          </a:blip>
          <a:srcRect/>
          <a:stretch/>
        </p:blipFill>
        <p:spPr>
          <a:xfrm>
            <a:off x="9093502" y="2696400"/>
            <a:ext cx="821232" cy="821232"/>
          </a:xfrm>
          <a:prstGeom prst="rect">
            <a:avLst/>
          </a:prstGeom>
          <a:ln>
            <a:noFill/>
          </a:ln>
        </p:spPr>
      </p:pic>
    </p:spTree>
    <p:extLst>
      <p:ext uri="{BB962C8B-B14F-4D97-AF65-F5344CB8AC3E}">
        <p14:creationId xmlns:p14="http://schemas.microsoft.com/office/powerpoint/2010/main" val="2496510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61" name="Obraz 160" descr="Obraz zawierający Czcionka, Grafika, logo, tekst&#10;&#10;Opis wygenerowany automatycznie">
            <a:extLst>
              <a:ext uri="{FF2B5EF4-FFF2-40B4-BE49-F238E27FC236}">
                <a16:creationId xmlns:a16="http://schemas.microsoft.com/office/drawing/2014/main" id="{D4F2A8AF-10DC-47E2-6BC6-56935B74A0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5462" y="418928"/>
            <a:ext cx="1067150" cy="497930"/>
          </a:xfrm>
          <a:prstGeom prst="rect">
            <a:avLst/>
          </a:prstGeom>
        </p:spPr>
      </p:pic>
      <p:sp>
        <p:nvSpPr>
          <p:cNvPr id="21" name="Prostokąt 54">
            <a:extLst>
              <a:ext uri="{FF2B5EF4-FFF2-40B4-BE49-F238E27FC236}">
                <a16:creationId xmlns:a16="http://schemas.microsoft.com/office/drawing/2014/main" id="{3DBC0EB1-CC16-F5CA-475E-541D20453B4B}"/>
              </a:ext>
            </a:extLst>
          </p:cNvPr>
          <p:cNvSpPr/>
          <p:nvPr/>
        </p:nvSpPr>
        <p:spPr>
          <a:xfrm>
            <a:off x="8494969" y="309534"/>
            <a:ext cx="1433453" cy="77248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pole tekstowe 53">
            <a:extLst>
              <a:ext uri="{FF2B5EF4-FFF2-40B4-BE49-F238E27FC236}">
                <a16:creationId xmlns:a16="http://schemas.microsoft.com/office/drawing/2014/main" id="{46A3B3D4-A817-109B-70AF-CBD5F9E08F1E}"/>
              </a:ext>
            </a:extLst>
          </p:cNvPr>
          <p:cNvSpPr txBox="1"/>
          <p:nvPr/>
        </p:nvSpPr>
        <p:spPr>
          <a:xfrm>
            <a:off x="8452512" y="832354"/>
            <a:ext cx="1518364" cy="2308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nl-NL" sz="900" b="0" i="0" u="none" strike="noStrike" cap="none" normalizeH="0" baseline="0" noProof="0" dirty="0">
                <a:ln>
                  <a:noFill/>
                </a:ln>
                <a:solidFill>
                  <a:prstClr val="white"/>
                </a:solidFill>
                <a:effectLst/>
                <a:uLnTx/>
                <a:uFillTx/>
                <a:latin typeface="GT Walsheim Pro" panose="00000500000000000000" pitchFamily="2" charset="-18"/>
                <a:ea typeface="+mn-ea"/>
                <a:cs typeface="+mn-cs"/>
              </a:rPr>
              <a:t>Producten en oplossingen</a:t>
            </a:r>
          </a:p>
        </p:txBody>
      </p:sp>
      <p:pic>
        <p:nvPicPr>
          <p:cNvPr id="27" name="Obraz 26" descr="Obraz zawierający szkic, design, ilustracja&#10;&#10;Opis wygenerowany automatycznie">
            <a:extLst>
              <a:ext uri="{FF2B5EF4-FFF2-40B4-BE49-F238E27FC236}">
                <a16:creationId xmlns:a16="http://schemas.microsoft.com/office/drawing/2014/main" id="{9FC2868C-8EE5-50B7-4D15-1A7A561503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4766" y="412184"/>
            <a:ext cx="413857" cy="371254"/>
          </a:xfrm>
          <a:prstGeom prst="rect">
            <a:avLst/>
          </a:prstGeom>
        </p:spPr>
      </p:pic>
      <p:sp>
        <p:nvSpPr>
          <p:cNvPr id="5" name="pole tekstowe 4">
            <a:extLst>
              <a:ext uri="{FF2B5EF4-FFF2-40B4-BE49-F238E27FC236}">
                <a16:creationId xmlns:a16="http://schemas.microsoft.com/office/drawing/2014/main" id="{E0872B85-0B6C-A21A-C7ED-EB6D12E6C586}"/>
              </a:ext>
            </a:extLst>
          </p:cNvPr>
          <p:cNvSpPr txBox="1"/>
          <p:nvPr/>
        </p:nvSpPr>
        <p:spPr>
          <a:xfrm>
            <a:off x="519070" y="0"/>
            <a:ext cx="7725160"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200" b="1" i="0" u="none" strike="noStrike" cap="none" normalizeH="0" baseline="0" dirty="0">
                <a:ln>
                  <a:noFill/>
                </a:ln>
                <a:solidFill>
                  <a:srgbClr val="4A8FB2"/>
                </a:solidFill>
                <a:effectLst/>
                <a:uLnTx/>
                <a:uFillTx/>
                <a:latin typeface="GT Walsheim Pro" panose="00000500000000000000" pitchFamily="2" charset="-18"/>
                <a:ea typeface="+mn-ea"/>
                <a:cs typeface="+mn-cs"/>
              </a:rPr>
              <a:t>Aanbevelingen voor het verhogen van uw maandelijkse PPW met producten en oplossingen voor gezondheid en welzijn</a:t>
            </a:r>
          </a:p>
        </p:txBody>
      </p:sp>
      <p:grpSp>
        <p:nvGrpSpPr>
          <p:cNvPr id="94" name="Grupa 93">
            <a:extLst>
              <a:ext uri="{FF2B5EF4-FFF2-40B4-BE49-F238E27FC236}">
                <a16:creationId xmlns:a16="http://schemas.microsoft.com/office/drawing/2014/main" id="{83AB1653-167A-17AB-1CB7-1092E6ECDBF5}"/>
              </a:ext>
            </a:extLst>
          </p:cNvPr>
          <p:cNvGrpSpPr/>
          <p:nvPr/>
        </p:nvGrpSpPr>
        <p:grpSpPr>
          <a:xfrm>
            <a:off x="646835" y="1265565"/>
            <a:ext cx="10918492" cy="305734"/>
            <a:chOff x="640081" y="1554270"/>
            <a:chExt cx="10918492" cy="305734"/>
          </a:xfrm>
        </p:grpSpPr>
        <p:sp>
          <p:nvSpPr>
            <p:cNvPr id="67" name="Prostokąt 66">
              <a:extLst>
                <a:ext uri="{FF2B5EF4-FFF2-40B4-BE49-F238E27FC236}">
                  <a16:creationId xmlns:a16="http://schemas.microsoft.com/office/drawing/2014/main" id="{46AF63EF-E82C-3C66-E4C7-055559134AD9}"/>
                </a:ext>
              </a:extLst>
            </p:cNvPr>
            <p:cNvSpPr/>
            <p:nvPr/>
          </p:nvSpPr>
          <p:spPr>
            <a:xfrm>
              <a:off x="9750239"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4</a:t>
              </a:r>
            </a:p>
          </p:txBody>
        </p:sp>
        <p:sp>
          <p:nvSpPr>
            <p:cNvPr id="66" name="Prostokąt 65">
              <a:extLst>
                <a:ext uri="{FF2B5EF4-FFF2-40B4-BE49-F238E27FC236}">
                  <a16:creationId xmlns:a16="http://schemas.microsoft.com/office/drawing/2014/main" id="{69EA14FA-2294-1978-B1B4-EC7AA01B5A08}"/>
                </a:ext>
              </a:extLst>
            </p:cNvPr>
            <p:cNvSpPr/>
            <p:nvPr/>
          </p:nvSpPr>
          <p:spPr>
            <a:xfrm>
              <a:off x="7153573"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3</a:t>
              </a:r>
            </a:p>
          </p:txBody>
        </p:sp>
        <p:sp>
          <p:nvSpPr>
            <p:cNvPr id="65" name="Prostokąt 64">
              <a:extLst>
                <a:ext uri="{FF2B5EF4-FFF2-40B4-BE49-F238E27FC236}">
                  <a16:creationId xmlns:a16="http://schemas.microsoft.com/office/drawing/2014/main" id="{AB16FEF9-6D80-43DF-3A7A-6651A13ADCFC}"/>
                </a:ext>
              </a:extLst>
            </p:cNvPr>
            <p:cNvSpPr/>
            <p:nvPr/>
          </p:nvSpPr>
          <p:spPr>
            <a:xfrm>
              <a:off x="4311616" y="1555311"/>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2</a:t>
              </a:r>
            </a:p>
          </p:txBody>
        </p:sp>
        <p:sp>
          <p:nvSpPr>
            <p:cNvPr id="64" name="Prostokąt 63">
              <a:extLst>
                <a:ext uri="{FF2B5EF4-FFF2-40B4-BE49-F238E27FC236}">
                  <a16:creationId xmlns:a16="http://schemas.microsoft.com/office/drawing/2014/main" id="{98A76E03-9903-6936-3CF4-7F2A208BC0BE}"/>
                </a:ext>
              </a:extLst>
            </p:cNvPr>
            <p:cNvSpPr/>
            <p:nvPr/>
          </p:nvSpPr>
          <p:spPr>
            <a:xfrm>
              <a:off x="1603722" y="1554270"/>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cap="none" normalizeH="0" baseline="0" noProof="0">
                  <a:ln>
                    <a:noFill/>
                  </a:ln>
                  <a:solidFill>
                    <a:srgbClr val="4A8FB2"/>
                  </a:solidFill>
                  <a:effectLst/>
                  <a:uLnTx/>
                  <a:uFillTx/>
                  <a:latin typeface="GT Walsheim Pro" panose="00000500000000000000" pitchFamily="2" charset="-18"/>
                  <a:ea typeface="+mn-ea"/>
                  <a:cs typeface="+mn-cs"/>
                </a:rPr>
                <a:t>Maand</a:t>
              </a:r>
              <a:r>
                <a:rPr kumimoji="0" lang="nl-NL" sz="1200" b="1" i="0" u="none" strike="noStrike" cap="none" normalizeH="0" baseline="0" noProof="0">
                  <a:ln>
                    <a:noFill/>
                  </a:ln>
                  <a:solidFill>
                    <a:srgbClr val="4A8FB2"/>
                  </a:solidFill>
                  <a:effectLst/>
                  <a:uLnTx/>
                  <a:uFillTx/>
                  <a:latin typeface="GT Walsheim Pro" panose="00000500000000000000" pitchFamily="2" charset="-18"/>
                  <a:ea typeface="+mn-ea"/>
                  <a:cs typeface="+mn-cs"/>
                </a:rPr>
                <a:t> 1</a:t>
              </a:r>
            </a:p>
          </p:txBody>
        </p:sp>
        <p:cxnSp>
          <p:nvCxnSpPr>
            <p:cNvPr id="68" name="Łącznik prosty 67">
              <a:extLst>
                <a:ext uri="{FF2B5EF4-FFF2-40B4-BE49-F238E27FC236}">
                  <a16:creationId xmlns:a16="http://schemas.microsoft.com/office/drawing/2014/main" id="{D15A67E0-159C-F97D-467C-A24B0F087849}"/>
                </a:ext>
              </a:extLst>
            </p:cNvPr>
            <p:cNvCxnSpPr>
              <a:cxnSpLocks/>
              <a:endCxn id="64" idx="1"/>
            </p:cNvCxnSpPr>
            <p:nvPr/>
          </p:nvCxnSpPr>
          <p:spPr>
            <a:xfrm flipV="1">
              <a:off x="640081" y="1706116"/>
              <a:ext cx="963641" cy="322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0" name="Łącznik prosty 69">
              <a:extLst>
                <a:ext uri="{FF2B5EF4-FFF2-40B4-BE49-F238E27FC236}">
                  <a16:creationId xmlns:a16="http://schemas.microsoft.com/office/drawing/2014/main" id="{731A4624-9958-AA6E-A77B-2740785A8EE1}"/>
                </a:ext>
              </a:extLst>
            </p:cNvPr>
            <p:cNvCxnSpPr>
              <a:cxnSpLocks/>
              <a:endCxn id="65" idx="1"/>
            </p:cNvCxnSpPr>
            <p:nvPr/>
          </p:nvCxnSpPr>
          <p:spPr>
            <a:xfrm flipV="1">
              <a:off x="2452748" y="1707157"/>
              <a:ext cx="1858868" cy="2178"/>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2" name="Łącznik prosty 71">
              <a:extLst>
                <a:ext uri="{FF2B5EF4-FFF2-40B4-BE49-F238E27FC236}">
                  <a16:creationId xmlns:a16="http://schemas.microsoft.com/office/drawing/2014/main" id="{B4CA3C63-A78A-852E-1D67-0521A6455A3A}"/>
                </a:ext>
              </a:extLst>
            </p:cNvPr>
            <p:cNvCxnSpPr>
              <a:cxnSpLocks/>
              <a:endCxn id="66" idx="1"/>
            </p:cNvCxnSpPr>
            <p:nvPr/>
          </p:nvCxnSpPr>
          <p:spPr>
            <a:xfrm flipV="1">
              <a:off x="5150787" y="1708159"/>
              <a:ext cx="2002786" cy="3532"/>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4" name="Łącznik prosty 73">
              <a:extLst>
                <a:ext uri="{FF2B5EF4-FFF2-40B4-BE49-F238E27FC236}">
                  <a16:creationId xmlns:a16="http://schemas.microsoft.com/office/drawing/2014/main" id="{37DB3F09-B141-BE72-ECDA-0D3CCD53D01F}"/>
                </a:ext>
              </a:extLst>
            </p:cNvPr>
            <p:cNvCxnSpPr>
              <a:cxnSpLocks/>
            </p:cNvCxnSpPr>
            <p:nvPr/>
          </p:nvCxnSpPr>
          <p:spPr>
            <a:xfrm>
              <a:off x="8002598" y="1716514"/>
              <a:ext cx="1747641" cy="1543"/>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6" name="Łącznik prosty 75">
              <a:extLst>
                <a:ext uri="{FF2B5EF4-FFF2-40B4-BE49-F238E27FC236}">
                  <a16:creationId xmlns:a16="http://schemas.microsoft.com/office/drawing/2014/main" id="{2C70F51B-D38D-A9E8-F431-67F61F4AD69F}"/>
                </a:ext>
              </a:extLst>
            </p:cNvPr>
            <p:cNvCxnSpPr>
              <a:cxnSpLocks/>
            </p:cNvCxnSpPr>
            <p:nvPr/>
          </p:nvCxnSpPr>
          <p:spPr>
            <a:xfrm>
              <a:off x="10615161" y="1714356"/>
              <a:ext cx="943412"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grpSp>
      <p:sp>
        <p:nvSpPr>
          <p:cNvPr id="36" name="Prostokąt 35">
            <a:extLst>
              <a:ext uri="{FF2B5EF4-FFF2-40B4-BE49-F238E27FC236}">
                <a16:creationId xmlns:a16="http://schemas.microsoft.com/office/drawing/2014/main" id="{3292BE8D-91C7-D836-3F6A-EAD51A3635FF}"/>
              </a:ext>
            </a:extLst>
          </p:cNvPr>
          <p:cNvSpPr/>
          <p:nvPr/>
        </p:nvSpPr>
        <p:spPr>
          <a:xfrm>
            <a:off x="776568" y="2761622"/>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graphicFrame>
        <p:nvGraphicFramePr>
          <p:cNvPr id="7" name="Tabela 89">
            <a:extLst>
              <a:ext uri="{FF2B5EF4-FFF2-40B4-BE49-F238E27FC236}">
                <a16:creationId xmlns:a16="http://schemas.microsoft.com/office/drawing/2014/main" id="{831D43D4-8995-51B0-DBCE-C0E6133BFC26}"/>
              </a:ext>
            </a:extLst>
          </p:cNvPr>
          <p:cNvGraphicFramePr>
            <a:graphicFrameLocks noGrp="1"/>
          </p:cNvGraphicFramePr>
          <p:nvPr>
            <p:extLst>
              <p:ext uri="{D42A27DB-BD31-4B8C-83A1-F6EECF244321}">
                <p14:modId xmlns:p14="http://schemas.microsoft.com/office/powerpoint/2010/main" val="1391876365"/>
              </p:ext>
            </p:extLst>
          </p:nvPr>
        </p:nvGraphicFramePr>
        <p:xfrm>
          <a:off x="3537948"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8" name="Tabela 89">
            <a:extLst>
              <a:ext uri="{FF2B5EF4-FFF2-40B4-BE49-F238E27FC236}">
                <a16:creationId xmlns:a16="http://schemas.microsoft.com/office/drawing/2014/main" id="{605EA2F1-2355-A80F-CD02-171769420B95}"/>
              </a:ext>
            </a:extLst>
          </p:cNvPr>
          <p:cNvGraphicFramePr>
            <a:graphicFrameLocks noGrp="1"/>
          </p:cNvGraphicFramePr>
          <p:nvPr>
            <p:extLst>
              <p:ext uri="{D42A27DB-BD31-4B8C-83A1-F6EECF244321}">
                <p14:modId xmlns:p14="http://schemas.microsoft.com/office/powerpoint/2010/main" val="624113744"/>
              </p:ext>
            </p:extLst>
          </p:nvPr>
        </p:nvGraphicFramePr>
        <p:xfrm>
          <a:off x="6306169"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9" name="Tabela 89">
            <a:extLst>
              <a:ext uri="{FF2B5EF4-FFF2-40B4-BE49-F238E27FC236}">
                <a16:creationId xmlns:a16="http://schemas.microsoft.com/office/drawing/2014/main" id="{F78DD9D9-3E7F-D893-7386-837EBDD0C6A3}"/>
              </a:ext>
            </a:extLst>
          </p:cNvPr>
          <p:cNvGraphicFramePr>
            <a:graphicFrameLocks noGrp="1"/>
          </p:cNvGraphicFramePr>
          <p:nvPr>
            <p:extLst>
              <p:ext uri="{D42A27DB-BD31-4B8C-83A1-F6EECF244321}">
                <p14:modId xmlns:p14="http://schemas.microsoft.com/office/powerpoint/2010/main" val="4173795300"/>
              </p:ext>
            </p:extLst>
          </p:nvPr>
        </p:nvGraphicFramePr>
        <p:xfrm>
          <a:off x="9086614"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1 x € 20</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pic>
        <p:nvPicPr>
          <p:cNvPr id="3" name="Obraz 2" descr="Obraz zawierający tekst, Czcionka, Grafika, projekt graficzny&#10;&#10;Opis wygenerowany automatycznie">
            <a:extLst>
              <a:ext uri="{FF2B5EF4-FFF2-40B4-BE49-F238E27FC236}">
                <a16:creationId xmlns:a16="http://schemas.microsoft.com/office/drawing/2014/main" id="{756AEB53-984F-437F-CE2A-603C913636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graphicFrame>
        <p:nvGraphicFramePr>
          <p:cNvPr id="23" name="Tabela 89">
            <a:extLst>
              <a:ext uri="{FF2B5EF4-FFF2-40B4-BE49-F238E27FC236}">
                <a16:creationId xmlns:a16="http://schemas.microsoft.com/office/drawing/2014/main" id="{8E81B687-36FA-4E64-AF7B-9A37B6EEDE3B}"/>
              </a:ext>
            </a:extLst>
          </p:cNvPr>
          <p:cNvGraphicFramePr>
            <a:graphicFrameLocks noGrp="1"/>
          </p:cNvGraphicFramePr>
          <p:nvPr>
            <p:extLst>
              <p:ext uri="{D42A27DB-BD31-4B8C-83A1-F6EECF244321}">
                <p14:modId xmlns:p14="http://schemas.microsoft.com/office/powerpoint/2010/main" val="3243276030"/>
              </p:ext>
            </p:extLst>
          </p:nvPr>
        </p:nvGraphicFramePr>
        <p:xfrm>
          <a:off x="767935" y="1776402"/>
          <a:ext cx="2595068" cy="899696"/>
        </p:xfrm>
        <a:graphic>
          <a:graphicData uri="http://schemas.openxmlformats.org/drawingml/2006/table">
            <a:tbl>
              <a:tblPr firstRow="1" bandRow="1">
                <a:tableStyleId>{10A1B5D5-9B99-4C35-A422-299274C87663}</a:tableStyleId>
              </a:tblPr>
              <a:tblGrid>
                <a:gridCol w="1214484">
                  <a:extLst>
                    <a:ext uri="{9D8B030D-6E8A-4147-A177-3AD203B41FA5}">
                      <a16:colId xmlns:a16="http://schemas.microsoft.com/office/drawing/2014/main" val="1396583099"/>
                    </a:ext>
                  </a:extLst>
                </a:gridCol>
                <a:gridCol w="1380584">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Maandelijkse PPW</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b="1">
                          <a:solidFill>
                            <a:srgbClr val="4A8FB2"/>
                          </a:solidFill>
                          <a:latin typeface="GT Walsheim Pro" panose="00000500000000000000" pitchFamily="2" charset="-18"/>
                        </a:rPr>
                        <a:t>Voucherwaarde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≥50 – 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noProof="0">
                          <a:solidFill>
                            <a:srgbClr val="4A8FB2"/>
                          </a:solidFill>
                          <a:latin typeface="GT Walsheim Pro" panose="00000500000000000000" pitchFamily="2" charset="-18"/>
                        </a:rPr>
                        <a:t>Gratis registratie</a:t>
                      </a: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≥100 – 199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 x € 20) € 40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≥200</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NL" sz="900">
                          <a:solidFill>
                            <a:srgbClr val="4A8FB2"/>
                          </a:solidFill>
                          <a:latin typeface="GT Walsheim Pro" panose="00000500000000000000" pitchFamily="2" charset="-18"/>
                        </a:rPr>
                        <a:t>(4 x € 20) € 80</a:t>
                      </a: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4" name="Prostokąt 23">
            <a:extLst>
              <a:ext uri="{FF2B5EF4-FFF2-40B4-BE49-F238E27FC236}">
                <a16:creationId xmlns:a16="http://schemas.microsoft.com/office/drawing/2014/main" id="{09AB152F-FDD5-C70A-D666-8AA00E3DF024}"/>
              </a:ext>
            </a:extLst>
          </p:cNvPr>
          <p:cNvSpPr/>
          <p:nvPr/>
        </p:nvSpPr>
        <p:spPr>
          <a:xfrm>
            <a:off x="776568" y="3830673"/>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25" name="Prostokąt 24">
            <a:extLst>
              <a:ext uri="{FF2B5EF4-FFF2-40B4-BE49-F238E27FC236}">
                <a16:creationId xmlns:a16="http://schemas.microsoft.com/office/drawing/2014/main" id="{1C206AEB-86C1-DFBC-AEB7-013875F5E8E3}"/>
              </a:ext>
            </a:extLst>
          </p:cNvPr>
          <p:cNvSpPr/>
          <p:nvPr/>
        </p:nvSpPr>
        <p:spPr>
          <a:xfrm>
            <a:off x="776568"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0" name="Prostokąt 29">
            <a:extLst>
              <a:ext uri="{FF2B5EF4-FFF2-40B4-BE49-F238E27FC236}">
                <a16:creationId xmlns:a16="http://schemas.microsoft.com/office/drawing/2014/main" id="{7FFBDAB0-D254-704E-E09A-DF213260CC10}"/>
              </a:ext>
            </a:extLst>
          </p:cNvPr>
          <p:cNvSpPr/>
          <p:nvPr/>
        </p:nvSpPr>
        <p:spPr>
          <a:xfrm>
            <a:off x="3546583" y="2761621"/>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4" name="Prostokąt 33">
            <a:extLst>
              <a:ext uri="{FF2B5EF4-FFF2-40B4-BE49-F238E27FC236}">
                <a16:creationId xmlns:a16="http://schemas.microsoft.com/office/drawing/2014/main" id="{48099431-5D22-739C-B99C-0E844825217A}"/>
              </a:ext>
            </a:extLst>
          </p:cNvPr>
          <p:cNvSpPr/>
          <p:nvPr/>
        </p:nvSpPr>
        <p:spPr>
          <a:xfrm>
            <a:off x="3546583" y="3830673"/>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5" name="Prostokąt 34">
            <a:extLst>
              <a:ext uri="{FF2B5EF4-FFF2-40B4-BE49-F238E27FC236}">
                <a16:creationId xmlns:a16="http://schemas.microsoft.com/office/drawing/2014/main" id="{1D89CB2E-EE98-84C2-324B-A7E5658170CE}"/>
              </a:ext>
            </a:extLst>
          </p:cNvPr>
          <p:cNvSpPr/>
          <p:nvPr/>
        </p:nvSpPr>
        <p:spPr>
          <a:xfrm>
            <a:off x="3542265"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8" name="Prostokąt 37">
            <a:extLst>
              <a:ext uri="{FF2B5EF4-FFF2-40B4-BE49-F238E27FC236}">
                <a16:creationId xmlns:a16="http://schemas.microsoft.com/office/drawing/2014/main" id="{59AF2932-F0C8-240D-CE4F-0BBBF2F981AA}"/>
              </a:ext>
            </a:extLst>
          </p:cNvPr>
          <p:cNvSpPr/>
          <p:nvPr/>
        </p:nvSpPr>
        <p:spPr>
          <a:xfrm>
            <a:off x="6311687" y="2760161"/>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39" name="Prostokąt 38">
            <a:extLst>
              <a:ext uri="{FF2B5EF4-FFF2-40B4-BE49-F238E27FC236}">
                <a16:creationId xmlns:a16="http://schemas.microsoft.com/office/drawing/2014/main" id="{A6A0BD24-4128-8A4B-01E2-7368E41C8E37}"/>
              </a:ext>
            </a:extLst>
          </p:cNvPr>
          <p:cNvSpPr/>
          <p:nvPr/>
        </p:nvSpPr>
        <p:spPr>
          <a:xfrm>
            <a:off x="6311687" y="3834787"/>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0" name="Prostokąt 39">
            <a:extLst>
              <a:ext uri="{FF2B5EF4-FFF2-40B4-BE49-F238E27FC236}">
                <a16:creationId xmlns:a16="http://schemas.microsoft.com/office/drawing/2014/main" id="{B220C34A-8348-8F08-8A6B-581042FE677E}"/>
              </a:ext>
            </a:extLst>
          </p:cNvPr>
          <p:cNvSpPr/>
          <p:nvPr/>
        </p:nvSpPr>
        <p:spPr>
          <a:xfrm>
            <a:off x="6311687" y="4899724"/>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1" name="Prostokąt 40">
            <a:extLst>
              <a:ext uri="{FF2B5EF4-FFF2-40B4-BE49-F238E27FC236}">
                <a16:creationId xmlns:a16="http://schemas.microsoft.com/office/drawing/2014/main" id="{32809DB0-04EA-8723-6EAF-3652F70CAA6D}"/>
              </a:ext>
            </a:extLst>
          </p:cNvPr>
          <p:cNvSpPr/>
          <p:nvPr/>
        </p:nvSpPr>
        <p:spPr>
          <a:xfrm>
            <a:off x="9086614" y="2760618"/>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2" name="Prostokąt 41">
            <a:extLst>
              <a:ext uri="{FF2B5EF4-FFF2-40B4-BE49-F238E27FC236}">
                <a16:creationId xmlns:a16="http://schemas.microsoft.com/office/drawing/2014/main" id="{C43D425A-4071-BB1B-9DFD-E9A0B26023C4}"/>
              </a:ext>
            </a:extLst>
          </p:cNvPr>
          <p:cNvSpPr/>
          <p:nvPr/>
        </p:nvSpPr>
        <p:spPr>
          <a:xfrm>
            <a:off x="9086613" y="3839110"/>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3" name="Prostokąt 42">
            <a:extLst>
              <a:ext uri="{FF2B5EF4-FFF2-40B4-BE49-F238E27FC236}">
                <a16:creationId xmlns:a16="http://schemas.microsoft.com/office/drawing/2014/main" id="{0A4D6D5E-90E6-B0D6-B603-6469B85928B4}"/>
              </a:ext>
            </a:extLst>
          </p:cNvPr>
          <p:cNvSpPr/>
          <p:nvPr/>
        </p:nvSpPr>
        <p:spPr>
          <a:xfrm>
            <a:off x="9081702" y="4907157"/>
            <a:ext cx="2586433" cy="983527"/>
          </a:xfrm>
          <a:prstGeom prst="rect">
            <a:avLst/>
          </a:prstGeom>
          <a:no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6" name="Prostokąt 45">
            <a:extLst>
              <a:ext uri="{FF2B5EF4-FFF2-40B4-BE49-F238E27FC236}">
                <a16:creationId xmlns:a16="http://schemas.microsoft.com/office/drawing/2014/main" id="{E204972E-A393-5B4F-F731-125940A3A0AB}"/>
              </a:ext>
            </a:extLst>
          </p:cNvPr>
          <p:cNvSpPr/>
          <p:nvPr/>
        </p:nvSpPr>
        <p:spPr>
          <a:xfrm>
            <a:off x="350861" y="3406750"/>
            <a:ext cx="137367" cy="8090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Prostokąt 46">
            <a:extLst>
              <a:ext uri="{FF2B5EF4-FFF2-40B4-BE49-F238E27FC236}">
                <a16:creationId xmlns:a16="http://schemas.microsoft.com/office/drawing/2014/main" id="{E6A4EFC5-E531-FF35-C52F-EA4039A1356A}"/>
              </a:ext>
            </a:extLst>
          </p:cNvPr>
          <p:cNvSpPr/>
          <p:nvPr/>
        </p:nvSpPr>
        <p:spPr>
          <a:xfrm>
            <a:off x="350860" y="4454500"/>
            <a:ext cx="137367" cy="8090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Prostokąt 47">
            <a:extLst>
              <a:ext uri="{FF2B5EF4-FFF2-40B4-BE49-F238E27FC236}">
                <a16:creationId xmlns:a16="http://schemas.microsoft.com/office/drawing/2014/main" id="{1DDE14BD-9E03-A57E-8084-2EF9A21DD0C0}"/>
              </a:ext>
            </a:extLst>
          </p:cNvPr>
          <p:cNvSpPr/>
          <p:nvPr/>
        </p:nvSpPr>
        <p:spPr>
          <a:xfrm>
            <a:off x="351391" y="5528668"/>
            <a:ext cx="137367" cy="4930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pole tekstowe 50">
            <a:extLst>
              <a:ext uri="{FF2B5EF4-FFF2-40B4-BE49-F238E27FC236}">
                <a16:creationId xmlns:a16="http://schemas.microsoft.com/office/drawing/2014/main" id="{7500479E-398F-7786-CD04-1AE065FF2571}"/>
              </a:ext>
            </a:extLst>
          </p:cNvPr>
          <p:cNvSpPr txBox="1"/>
          <p:nvPr/>
        </p:nvSpPr>
        <p:spPr>
          <a:xfrm>
            <a:off x="33293" y="3155324"/>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50 PPW</a:t>
            </a:r>
          </a:p>
        </p:txBody>
      </p:sp>
      <p:sp>
        <p:nvSpPr>
          <p:cNvPr id="53" name="pole tekstowe 52">
            <a:extLst>
              <a:ext uri="{FF2B5EF4-FFF2-40B4-BE49-F238E27FC236}">
                <a16:creationId xmlns:a16="http://schemas.microsoft.com/office/drawing/2014/main" id="{A9C41315-FAEE-9E29-A25B-417B0656C119}"/>
              </a:ext>
            </a:extLst>
          </p:cNvPr>
          <p:cNvSpPr txBox="1"/>
          <p:nvPr/>
        </p:nvSpPr>
        <p:spPr>
          <a:xfrm>
            <a:off x="33293" y="4213651"/>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100 +</a:t>
            </a:r>
          </a:p>
        </p:txBody>
      </p:sp>
      <p:sp>
        <p:nvSpPr>
          <p:cNvPr id="54" name="pole tekstowe 53">
            <a:extLst>
              <a:ext uri="{FF2B5EF4-FFF2-40B4-BE49-F238E27FC236}">
                <a16:creationId xmlns:a16="http://schemas.microsoft.com/office/drawing/2014/main" id="{287BD61D-5D44-411D-3BE9-368959397C9F}"/>
              </a:ext>
            </a:extLst>
          </p:cNvPr>
          <p:cNvSpPr txBox="1"/>
          <p:nvPr/>
        </p:nvSpPr>
        <p:spPr>
          <a:xfrm>
            <a:off x="33293" y="5272002"/>
            <a:ext cx="77250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cap="none" normalizeH="0" baseline="0">
                <a:ln>
                  <a:noFill/>
                </a:ln>
                <a:solidFill>
                  <a:srgbClr val="4A8FB2"/>
                </a:solidFill>
                <a:effectLst/>
                <a:uLnTx/>
                <a:uFillTx/>
                <a:latin typeface="GT Walsheim Pro" panose="00000500000000000000" pitchFamily="2" charset="-18"/>
                <a:ea typeface="+mn-ea"/>
                <a:cs typeface="+mn-cs"/>
              </a:rPr>
              <a:t>200 +</a:t>
            </a:r>
          </a:p>
        </p:txBody>
      </p:sp>
      <p:sp>
        <p:nvSpPr>
          <p:cNvPr id="44" name="Prostokąt 43">
            <a:extLst>
              <a:ext uri="{FF2B5EF4-FFF2-40B4-BE49-F238E27FC236}">
                <a16:creationId xmlns:a16="http://schemas.microsoft.com/office/drawing/2014/main" id="{450442AD-D908-B9BA-F016-131D8FEC9155}"/>
              </a:ext>
            </a:extLst>
          </p:cNvPr>
          <p:cNvSpPr/>
          <p:nvPr/>
        </p:nvSpPr>
        <p:spPr>
          <a:xfrm>
            <a:off x="350861" y="0"/>
            <a:ext cx="137367" cy="314003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10793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Custom Desig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mway_GGC_2019_PPT_Template_v10" id="{B50DF4BD-80BB-2C4F-ABEE-95B0D1EB2546}" vid="{39D614A3-B9D8-0B4A-A0C3-AFB87D2B465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74C72B920CDB4FA79D5C088CB8F7A9" ma:contentTypeVersion="14" ma:contentTypeDescription="Create a new document." ma:contentTypeScope="" ma:versionID="4e9bdc75f9759249dc38ba279e813702">
  <xsd:schema xmlns:xsd="http://www.w3.org/2001/XMLSchema" xmlns:xs="http://www.w3.org/2001/XMLSchema" xmlns:p="http://schemas.microsoft.com/office/2006/metadata/properties" xmlns:ns2="8d77aa00-8d54-4d4f-8c06-42b63479c1f9" xmlns:ns3="76117b73-b6be-466a-9e71-d95d30472883" targetNamespace="http://schemas.microsoft.com/office/2006/metadata/properties" ma:root="true" ma:fieldsID="6276bd9f3d68e00bb5345f79aaf479c0" ns2:_="" ns3:_="">
    <xsd:import namespace="8d77aa00-8d54-4d4f-8c06-42b63479c1f9"/>
    <xsd:import namespace="76117b73-b6be-466a-9e71-d95d3047288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7aa00-8d54-4d4f-8c06-42b63479c1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9ae801a-9127-4cf1-9f7d-b7d71eaf826f"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6117b73-b6be-466a-9e71-d95d3047288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d1e92801-6a7b-4298-96ca-31d80b87e748}" ma:internalName="TaxCatchAll" ma:showField="CatchAllData" ma:web="76117b73-b6be-466a-9e71-d95d3047288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d77aa00-8d54-4d4f-8c06-42b63479c1f9">
      <Terms xmlns="http://schemas.microsoft.com/office/infopath/2007/PartnerControls"/>
    </lcf76f155ced4ddcb4097134ff3c332f>
    <TaxCatchAll xmlns="76117b73-b6be-466a-9e71-d95d30472883" xsi:nil="true"/>
    <SharedWithUsers xmlns="76117b73-b6be-466a-9e71-d95d30472883">
      <UserInfo>
        <DisplayName>Valentina Beshevishka</DisplayName>
        <AccountId>153</AccountId>
        <AccountType/>
      </UserInfo>
      <UserInfo>
        <DisplayName>Muna Mohsin</DisplayName>
        <AccountId>155</AccountId>
        <AccountType/>
      </UserInfo>
      <UserInfo>
        <DisplayName>Alena Tanaseychuk</DisplayName>
        <AccountId>156</AccountId>
        <AccountType/>
      </UserInfo>
      <UserInfo>
        <DisplayName>Mattia Stropnik</DisplayName>
        <AccountId>173</AccountId>
        <AccountType/>
      </UserInfo>
      <UserInfo>
        <DisplayName>Adriana Mayuli Tapia</DisplayName>
        <AccountId>174</AccountId>
        <AccountType/>
      </UserInfo>
      <UserInfo>
        <DisplayName>Elisa Biagioni</DisplayName>
        <AccountId>176</AccountId>
        <AccountType/>
      </UserInfo>
      <UserInfo>
        <DisplayName>Irina Zakaljapina</DisplayName>
        <AccountId>108</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836C8D-69F9-4CAD-9930-92D847A9BC08}">
  <ds:schemaRefs>
    <ds:schemaRef ds:uri="76117b73-b6be-466a-9e71-d95d30472883"/>
    <ds:schemaRef ds:uri="8d77aa00-8d54-4d4f-8c06-42b63479c1f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60C0C2F-9A4B-4E87-A73C-058F9B997A0B}">
  <ds:schemaRefs>
    <ds:schemaRef ds:uri="8d77aa00-8d54-4d4f-8c06-42b63479c1f9"/>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76117b73-b6be-466a-9e71-d95d30472883"/>
    <ds:schemaRef ds:uri="http://www.w3.org/XML/1998/namespace"/>
  </ds:schemaRefs>
</ds:datastoreItem>
</file>

<file path=customXml/itemProps3.xml><?xml version="1.0" encoding="utf-8"?>
<ds:datastoreItem xmlns:ds="http://schemas.openxmlformats.org/officeDocument/2006/customXml" ds:itemID="{5D9AA7B8-8CC8-476A-9855-CBCD0E3BA1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5799</TotalTime>
  <Words>916</Words>
  <Application>Microsoft Office PowerPoint</Application>
  <PresentationFormat>Widescreen</PresentationFormat>
  <Paragraphs>163</Paragraphs>
  <Slides>3</Slides>
  <Notes>0</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3</vt:i4>
      </vt:variant>
    </vt:vector>
  </HeadingPairs>
  <TitlesOfParts>
    <vt:vector size="13" baseType="lpstr">
      <vt:lpstr>Arial-BoldMT</vt:lpstr>
      <vt:lpstr>ITC Franklin Gothic Std Bk Cd</vt:lpstr>
      <vt:lpstr>Arial</vt:lpstr>
      <vt:lpstr>Calibri</vt:lpstr>
      <vt:lpstr>Calibri Light</vt:lpstr>
      <vt:lpstr>Franklin Gothic Book</vt:lpstr>
      <vt:lpstr>GT Walsheim Pro</vt:lpstr>
      <vt:lpstr>1_Motyw pakietu Office</vt:lpstr>
      <vt:lpstr>4_Custom Design</vt:lpstr>
      <vt:lpstr>think-cell Slide</vt:lpstr>
      <vt:lpstr>PowerPoint Presentation</vt:lpstr>
      <vt:lpstr>PowerPoint Presentation</vt:lpstr>
      <vt:lpstr>PowerPoint Presentation</vt:lpstr>
    </vt:vector>
  </TitlesOfParts>
  <Company>Corp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Shehata</dc:creator>
  <cp:lastModifiedBy>XR Z</cp:lastModifiedBy>
  <cp:revision>17</cp:revision>
  <dcterms:created xsi:type="dcterms:W3CDTF">2023-09-26T06:34:14Z</dcterms:created>
  <dcterms:modified xsi:type="dcterms:W3CDTF">2024-05-28T13:59:53Z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0x010100E674C72B920CDB4FA79D5C088CB8F7A9</vt:lpwstr>
  </property>
  <property fmtid="{D5CDD505-2E9C-101B-9397-08002B2CF9AE}" pid="3" name="MediaServiceImageTags">
    <vt:lpwstr/>
  </property>
</Properties>
</file>